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48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948264" y="555526"/>
            <a:ext cx="2016224" cy="2016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52320" y="19548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948264" y="221171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2320" y="2211710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644008" y="1059582"/>
            <a:ext cx="1728192" cy="1512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372200" y="242773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644008" y="141962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032" y="1059582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084168" y="127560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0" y="1491630"/>
            <a:ext cx="18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toString:f</a:t>
            </a:r>
          </a:p>
          <a:p>
            <a:r>
              <a:rPr lang="en-US" altLang="zh-CN" dirty="0" smtClean="0"/>
              <a:t>hasOwnProperty:f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24328" y="1131590"/>
            <a:ext cx="909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</a:t>
            </a:r>
            <a:r>
              <a:rPr lang="en-US" altLang="zh-CN" dirty="0" smtClean="0"/>
              <a:t>eys:f</a:t>
            </a:r>
          </a:p>
          <a:p>
            <a:r>
              <a:rPr lang="en-US" altLang="zh-CN" dirty="0" smtClean="0"/>
              <a:t>v</a:t>
            </a:r>
            <a:r>
              <a:rPr lang="en-US" altLang="zh-CN" dirty="0" smtClean="0"/>
              <a:t>alues:f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79512" y="2643758"/>
            <a:ext cx="2016224" cy="2016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1560" y="228371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79512" y="4299942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3568" y="4299942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627784" y="3147814"/>
            <a:ext cx="1728192" cy="1512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2627784" y="350785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43808" y="3147814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59832" y="3507854"/>
            <a:ext cx="829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dirty="0" smtClean="0"/>
              <a:t>all:f</a:t>
            </a:r>
          </a:p>
          <a:p>
            <a:r>
              <a:rPr lang="en-US" altLang="zh-CN" dirty="0" smtClean="0"/>
              <a:t>a</a:t>
            </a:r>
            <a:r>
              <a:rPr lang="en-US" altLang="zh-CN" dirty="0" smtClean="0"/>
              <a:t>pply:f</a:t>
            </a:r>
          </a:p>
          <a:p>
            <a:r>
              <a:rPr lang="en-US" altLang="zh-CN" dirty="0" smtClean="0"/>
              <a:t>b</a:t>
            </a:r>
            <a:r>
              <a:rPr lang="en-US" altLang="zh-CN" dirty="0" smtClean="0"/>
              <a:t>ind:f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691680" y="451596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267744" y="336383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627784" y="4371950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15816" y="4299942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43" name="形状 42"/>
          <p:cNvCxnSpPr>
            <a:stCxn id="39" idx="3"/>
            <a:endCxn id="9" idx="2"/>
          </p:cNvCxnSpPr>
          <p:nvPr/>
        </p:nvCxnSpPr>
        <p:spPr>
          <a:xfrm flipV="1">
            <a:off x="4078763" y="2571750"/>
            <a:ext cx="1429341" cy="191285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32040" y="2211710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4644008" y="2283718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形状 46"/>
          <p:cNvCxnSpPr>
            <a:stCxn id="44" idx="3"/>
          </p:cNvCxnSpPr>
          <p:nvPr/>
        </p:nvCxnSpPr>
        <p:spPr>
          <a:xfrm>
            <a:off x="6094987" y="2396376"/>
            <a:ext cx="205205" cy="53541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12160" y="293179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80312" y="555526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6948264" y="91556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1560" y="2643758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179512" y="300379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形状 54"/>
          <p:cNvCxnSpPr>
            <a:stCxn id="50" idx="1"/>
            <a:endCxn id="27" idx="0"/>
          </p:cNvCxnSpPr>
          <p:nvPr/>
        </p:nvCxnSpPr>
        <p:spPr>
          <a:xfrm rot="10800000" flipV="1">
            <a:off x="3476194" y="740192"/>
            <a:ext cx="3904119" cy="240762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2" idx="3"/>
            <a:endCxn id="25" idx="1"/>
          </p:cNvCxnSpPr>
          <p:nvPr/>
        </p:nvCxnSpPr>
        <p:spPr>
          <a:xfrm>
            <a:off x="1774507" y="2828424"/>
            <a:ext cx="853277" cy="1075474"/>
          </a:xfrm>
          <a:prstGeom prst="bentConnector3">
            <a:avLst>
              <a:gd name="adj1" fmla="val 3098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0" y="0"/>
            <a:ext cx="814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Object.__proto__.constructor.prototype.__proto__.constructor.keys === Object.keys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全屏显示(16:9)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2020-01-08T13:17:19Z</dcterms:modified>
</cp:coreProperties>
</file>