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325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29522" y="0"/>
            <a:ext cx="37144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 </a:t>
            </a:r>
            <a:r>
              <a:rPr lang="en-US" altLang="zh-CN" sz="1200" dirty="0" smtClean="0"/>
              <a:t>  </a:t>
            </a:r>
            <a:r>
              <a:rPr lang="en-US" altLang="zh-CN" sz="1200" dirty="0" smtClean="0"/>
              <a:t>let a = {</a:t>
            </a:r>
          </a:p>
          <a:p>
            <a:r>
              <a:rPr lang="en-US" altLang="zh-CN" sz="1200" dirty="0" smtClean="0"/>
              <a:t>            n: 1</a:t>
            </a:r>
          </a:p>
          <a:p>
            <a:r>
              <a:rPr lang="en-US" altLang="zh-CN" sz="1200" dirty="0" smtClean="0"/>
              <a:t>        };</a:t>
            </a:r>
          </a:p>
          <a:p>
            <a:r>
              <a:rPr lang="en-US" altLang="zh-CN" sz="1200" dirty="0" smtClean="0"/>
              <a:t>        let b = a;</a:t>
            </a:r>
          </a:p>
          <a:p>
            <a:r>
              <a:rPr lang="en-US" altLang="zh-CN" sz="1200" dirty="0" smtClean="0"/>
              <a:t>        a.x = a = { // </a:t>
            </a:r>
            <a:r>
              <a:rPr lang="zh-CN" altLang="en-US" sz="1200" dirty="0" smtClean="0"/>
              <a:t>像这种连续等于要从左往右依次赋值</a:t>
            </a:r>
          </a:p>
          <a:p>
            <a:r>
              <a:rPr lang="zh-CN" altLang="en-US" sz="1200" dirty="0" smtClean="0"/>
              <a:t>            </a:t>
            </a:r>
            <a:r>
              <a:rPr lang="en-US" altLang="zh-CN" sz="1200" dirty="0" smtClean="0"/>
              <a:t>n: 2</a:t>
            </a:r>
          </a:p>
          <a:p>
            <a:r>
              <a:rPr lang="en-US" altLang="zh-CN" sz="1200" dirty="0" smtClean="0"/>
              <a:t>        };</a:t>
            </a:r>
          </a:p>
          <a:p>
            <a:r>
              <a:rPr lang="en-US" altLang="zh-CN" sz="1200" dirty="0" smtClean="0"/>
              <a:t>        console.log(a.x, b) 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251520" y="483518"/>
            <a:ext cx="2880320" cy="43924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1707654"/>
            <a:ext cx="288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691680" y="483518"/>
            <a:ext cx="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51520" y="915566"/>
            <a:ext cx="288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3528" y="4835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变量存储区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35696" y="4835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值存储区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9592" y="1779662"/>
            <a:ext cx="18867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let a = </a:t>
            </a:r>
            <a:r>
              <a:rPr lang="en-US" altLang="zh-CN" dirty="0" smtClean="0"/>
              <a:t>{n</a:t>
            </a:r>
            <a:r>
              <a:rPr lang="en-US" altLang="zh-CN" dirty="0" smtClean="0"/>
              <a:t>: </a:t>
            </a:r>
            <a:r>
              <a:rPr lang="en-US" altLang="zh-CN" dirty="0" smtClean="0"/>
              <a:t>1};</a:t>
            </a:r>
          </a:p>
          <a:p>
            <a:r>
              <a:rPr lang="en-US" altLang="zh-CN" dirty="0" smtClean="0"/>
              <a:t>let b = a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a.x = a = </a:t>
            </a:r>
            <a:r>
              <a:rPr lang="en-US" altLang="zh-CN" dirty="0" smtClean="0"/>
              <a:t>{n</a:t>
            </a:r>
            <a:r>
              <a:rPr lang="en-US" altLang="zh-CN" dirty="0" smtClean="0"/>
              <a:t>: </a:t>
            </a:r>
            <a:r>
              <a:rPr lang="en-US" altLang="zh-CN" dirty="0" smtClean="0"/>
              <a:t>2};</a:t>
            </a:r>
          </a:p>
          <a:p>
            <a:r>
              <a:rPr lang="en-US" altLang="zh-CN" dirty="0" smtClean="0"/>
              <a:t>console.log(a.x, b)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7584" y="91556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3851920" y="771550"/>
            <a:ext cx="1584176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139952" y="411510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aaafff000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55976" y="1131590"/>
            <a:ext cx="1288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n: </a:t>
            </a:r>
            <a:r>
              <a:rPr lang="en-US" altLang="zh-CN" dirty="0" smtClean="0"/>
              <a:t>1,</a:t>
            </a:r>
          </a:p>
          <a:p>
            <a:r>
              <a:rPr lang="en-US" altLang="zh-CN" dirty="0" smtClean="0"/>
              <a:t>x</a:t>
            </a:r>
            <a:r>
              <a:rPr lang="en-US" altLang="zh-CN" dirty="0" smtClean="0"/>
              <a:t>: aaafff111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79712" y="915566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aaafff000</a:t>
            </a:r>
            <a:endParaRPr lang="zh-CN" altLang="en-US" dirty="0"/>
          </a:p>
        </p:txBody>
      </p:sp>
      <p:cxnSp>
        <p:nvCxnSpPr>
          <p:cNvPr id="22" name="直接连接符 21"/>
          <p:cNvCxnSpPr>
            <a:stCxn id="16" idx="3"/>
            <a:endCxn id="35" idx="1"/>
          </p:cNvCxnSpPr>
          <p:nvPr/>
        </p:nvCxnSpPr>
        <p:spPr>
          <a:xfrm>
            <a:off x="1122858" y="1100232"/>
            <a:ext cx="856854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左箭头 22"/>
          <p:cNvSpPr/>
          <p:nvPr/>
        </p:nvSpPr>
        <p:spPr>
          <a:xfrm>
            <a:off x="3131840" y="1995686"/>
            <a:ext cx="36004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箭头 23"/>
          <p:cNvSpPr/>
          <p:nvPr/>
        </p:nvSpPr>
        <p:spPr>
          <a:xfrm>
            <a:off x="0" y="1995686"/>
            <a:ext cx="36004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27584" y="12035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27" name="直接连接符 26"/>
          <p:cNvCxnSpPr>
            <a:stCxn id="25" idx="3"/>
            <a:endCxn id="20" idx="1"/>
          </p:cNvCxnSpPr>
          <p:nvPr/>
        </p:nvCxnSpPr>
        <p:spPr>
          <a:xfrm flipV="1">
            <a:off x="1134078" y="1100232"/>
            <a:ext cx="845634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20" idx="3"/>
            <a:endCxn id="17" idx="1"/>
          </p:cNvCxnSpPr>
          <p:nvPr/>
        </p:nvCxnSpPr>
        <p:spPr>
          <a:xfrm>
            <a:off x="3053019" y="1100232"/>
            <a:ext cx="798901" cy="24738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3923928" y="2859782"/>
            <a:ext cx="1656184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211960" y="2571750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aaafff111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499992" y="321982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n: 2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19" idx="2"/>
          </p:cNvCxnSpPr>
          <p:nvPr/>
        </p:nvCxnSpPr>
        <p:spPr>
          <a:xfrm>
            <a:off x="5000031" y="1777921"/>
            <a:ext cx="4017" cy="793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79712" y="1275606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aaafff111</a:t>
            </a:r>
            <a:endParaRPr lang="zh-CN" altLang="en-US" dirty="0"/>
          </a:p>
        </p:txBody>
      </p:sp>
      <p:cxnSp>
        <p:nvCxnSpPr>
          <p:cNvPr id="38" name="肘形连接符 37"/>
          <p:cNvCxnSpPr>
            <a:stCxn id="35" idx="3"/>
            <a:endCxn id="30" idx="1"/>
          </p:cNvCxnSpPr>
          <p:nvPr/>
        </p:nvCxnSpPr>
        <p:spPr>
          <a:xfrm>
            <a:off x="3053019" y="1460272"/>
            <a:ext cx="870909" cy="1939570"/>
          </a:xfrm>
          <a:prstGeom prst="bentConnector3">
            <a:avLst>
              <a:gd name="adj1" fmla="val 626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102</Words>
  <Application>Microsoft Office PowerPoint</Application>
  <PresentationFormat>全屏显示(16:9)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2</cp:revision>
  <dcterms:modified xsi:type="dcterms:W3CDTF">2019-12-18T02:36:17Z</dcterms:modified>
</cp:coreProperties>
</file>