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83518"/>
            <a:ext cx="2808312" cy="4392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123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1779662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91680" y="48351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1520" y="77155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4835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变量存储区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835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值存储区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2899" y="0"/>
            <a:ext cx="2007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</a:t>
            </a:r>
            <a:r>
              <a:rPr lang="en-US" altLang="zh-CN" sz="1400" dirty="0" smtClean="0"/>
              <a:t>    let obj = 33;</a:t>
            </a:r>
          </a:p>
          <a:p>
            <a:r>
              <a:rPr lang="en-US" altLang="zh-CN" sz="1400" dirty="0" smtClean="0"/>
              <a:t>        function sum(n,m){</a:t>
            </a:r>
          </a:p>
          <a:p>
            <a:r>
              <a:rPr lang="en-US" altLang="zh-CN" sz="1400" dirty="0" smtClean="0"/>
              <a:t>            let total = n+m;</a:t>
            </a:r>
          </a:p>
          <a:p>
            <a:r>
              <a:rPr lang="en-US" altLang="zh-CN" sz="1400" dirty="0" smtClean="0"/>
              <a:t>            console.log(obj)</a:t>
            </a:r>
          </a:p>
          <a:p>
            <a:r>
              <a:rPr lang="en-US" altLang="zh-CN" sz="1400" dirty="0" smtClean="0"/>
              <a:t>            return total;</a:t>
            </a:r>
          </a:p>
          <a:p>
            <a:r>
              <a:rPr lang="en-US" altLang="zh-CN" sz="1400" dirty="0" smtClean="0"/>
              <a:t>        }</a:t>
            </a:r>
          </a:p>
          <a:p>
            <a:r>
              <a:rPr lang="en-US" altLang="zh-CN" sz="1400" dirty="0" smtClean="0"/>
              <a:t>        let f = sum(10, 12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 sum(20,30);</a:t>
            </a:r>
            <a:endParaRPr lang="en-US" altLang="zh-CN" sz="1400" dirty="0" smtClean="0"/>
          </a:p>
          <a:p>
            <a:r>
              <a:rPr lang="en-US" altLang="zh-CN" sz="1400" dirty="0" smtClean="0"/>
              <a:t>        console.log(f);</a:t>
            </a:r>
          </a:p>
          <a:p>
            <a:r>
              <a:rPr lang="en-US" altLang="zh-CN" sz="1400" dirty="0" smtClean="0"/>
              <a:t>        console.log(total);</a:t>
            </a: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1851670"/>
            <a:ext cx="230274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1600" dirty="0" smtClean="0"/>
              <a:t>let obj = 33;</a:t>
            </a:r>
          </a:p>
          <a:p>
            <a:r>
              <a:rPr lang="en-US" altLang="zh-CN" sz="1600" dirty="0" smtClean="0"/>
              <a:t> function sum(n,m){</a:t>
            </a:r>
          </a:p>
          <a:p>
            <a:r>
              <a:rPr lang="en-US" altLang="zh-CN" sz="1600" dirty="0" smtClean="0"/>
              <a:t>            let total = n+m;</a:t>
            </a:r>
          </a:p>
          <a:p>
            <a:r>
              <a:rPr lang="en-US" altLang="zh-CN" sz="1600" dirty="0" smtClean="0"/>
              <a:t>            console.log(obj)</a:t>
            </a:r>
          </a:p>
          <a:p>
            <a:r>
              <a:rPr lang="en-US" altLang="zh-CN" sz="1600" dirty="0" smtClean="0"/>
              <a:t>            return total;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let f = sum(10, 12);  // 22</a:t>
            </a:r>
          </a:p>
          <a:p>
            <a:r>
              <a:rPr lang="en-US" altLang="zh-CN" sz="1600" dirty="0" smtClean="0"/>
              <a:t>console.log(f); // 22</a:t>
            </a:r>
          </a:p>
          <a:p>
            <a:r>
              <a:rPr lang="en-US" altLang="zh-CN" sz="1600" dirty="0" smtClean="0"/>
              <a:t>console.log(total);  </a:t>
            </a:r>
            <a:r>
              <a:rPr lang="zh-CN" altLang="en-US" sz="1600" dirty="0" smtClean="0"/>
              <a:t>报错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7715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771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33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8" idx="1"/>
            <a:endCxn id="17" idx="3"/>
          </p:cNvCxnSpPr>
          <p:nvPr/>
        </p:nvCxnSpPr>
        <p:spPr>
          <a:xfrm flipH="1">
            <a:off x="1166392" y="956216"/>
            <a:ext cx="1101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0595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347864" y="483518"/>
            <a:ext cx="2376264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07904" y="123478"/>
            <a:ext cx="176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r>
              <a:rPr lang="zh-CN" altLang="en-US" dirty="0" smtClean="0"/>
              <a:t>堆内存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2120" y="483518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、创建一个堆内存，生成一个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机制的空间地址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、把函数里的代码以字符串的格式存储到堆内存中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进制的地址返回到值存储区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627534"/>
            <a:ext cx="1832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‘  let total = n+m;</a:t>
            </a:r>
          </a:p>
          <a:p>
            <a:r>
              <a:rPr lang="en-US" altLang="zh-CN" sz="1400" dirty="0" smtClean="0"/>
              <a:t>            console.log(obj)</a:t>
            </a:r>
          </a:p>
          <a:p>
            <a:r>
              <a:rPr lang="en-US" altLang="zh-CN" sz="1400" dirty="0" smtClean="0"/>
              <a:t>            return total;</a:t>
            </a:r>
          </a:p>
          <a:p>
            <a:r>
              <a:rPr lang="en-US" altLang="zh-CN" sz="1400" dirty="0" smtClean="0"/>
              <a:t>’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105958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7" idx="1"/>
            <a:endCxn id="22" idx="3"/>
          </p:cNvCxnSpPr>
          <p:nvPr/>
        </p:nvCxnSpPr>
        <p:spPr>
          <a:xfrm flipH="1">
            <a:off x="1192168" y="1244248"/>
            <a:ext cx="64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23" idx="1"/>
          </p:cNvCxnSpPr>
          <p:nvPr/>
        </p:nvCxnSpPr>
        <p:spPr>
          <a:xfrm flipV="1">
            <a:off x="2915816" y="1131590"/>
            <a:ext cx="432048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5576" y="13476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1779662"/>
            <a:ext cx="564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、函数执行时候，会开辟一个私有栈内存，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、把对应的堆内存中的字符串拿过来转换为代码进行执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、函数每执行一次，就会重新开辟一个私有栈内存，每一次执行都是相互独立的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995936" y="2715766"/>
            <a:ext cx="1872208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83968" y="24277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私有栈内存</a:t>
            </a:r>
            <a:endParaRPr lang="zh-CN" altLang="en-US" sz="16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3995936" y="37958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2040" y="271576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55976" y="2715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307580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48064" y="27157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307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0" idx="3"/>
            <a:endCxn id="42" idx="1"/>
          </p:cNvCxnSpPr>
          <p:nvPr/>
        </p:nvCxnSpPr>
        <p:spPr>
          <a:xfrm>
            <a:off x="4662470" y="2900432"/>
            <a:ext cx="48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3"/>
            <a:endCxn id="43" idx="1"/>
          </p:cNvCxnSpPr>
          <p:nvPr/>
        </p:nvCxnSpPr>
        <p:spPr>
          <a:xfrm>
            <a:off x="4724988" y="3260472"/>
            <a:ext cx="423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67944" y="3795886"/>
            <a:ext cx="220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 total = n+m;</a:t>
            </a:r>
          </a:p>
          <a:p>
            <a:r>
              <a:rPr lang="en-US" altLang="zh-CN" dirty="0" smtClean="0"/>
              <a:t>console.log(obj) // 33</a:t>
            </a:r>
          </a:p>
          <a:p>
            <a:r>
              <a:rPr lang="en-US" altLang="zh-CN" dirty="0" smtClean="0"/>
              <a:t>return total; // 22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11960" y="3435846"/>
            <a:ext cx="61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total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48064" y="3435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51" idx="1"/>
            <a:endCxn id="50" idx="3"/>
          </p:cNvCxnSpPr>
          <p:nvPr/>
        </p:nvCxnSpPr>
        <p:spPr>
          <a:xfrm flipH="1">
            <a:off x="4830784" y="3620512"/>
            <a:ext cx="3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1691680" y="3651870"/>
            <a:ext cx="26642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95736" y="13476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8" idx="1"/>
            <a:endCxn id="32" idx="3"/>
          </p:cNvCxnSpPr>
          <p:nvPr/>
        </p:nvCxnSpPr>
        <p:spPr>
          <a:xfrm flipH="1">
            <a:off x="1010774" y="1532280"/>
            <a:ext cx="1184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588224" y="2787774"/>
            <a:ext cx="172819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948264" y="24997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私有栈内存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183</Words>
  <Application>Microsoft Office PowerPoint</Application>
  <PresentationFormat>全屏显示(16:9)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2019-12-21T04:05:21Z</dcterms:modified>
</cp:coreProperties>
</file>