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-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0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[23, 22 ,11 ,23 ,23 ,22 ,11]</a:t>
            </a:r>
            <a:endParaRPr lang="zh-CN" altLang="en-US" sz="28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131840" y="411510"/>
            <a:ext cx="0" cy="144016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816" y="185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48064" y="12347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35896" y="411510"/>
            <a:ext cx="0" cy="2088232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52120" y="12347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9872" y="24997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11960" y="411510"/>
            <a:ext cx="0" cy="288032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5936" y="3291830"/>
            <a:ext cx="41870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084168" y="12347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92080" y="2283718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[12,23,12,23,12,55]</a:t>
            </a:r>
            <a:endParaRPr lang="zh-CN" altLang="en-US" sz="32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244408" y="278777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804248" y="372387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804248" y="271576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16216" y="2283718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72000" y="12347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</Words>
  <Application>Microsoft Office PowerPoint</Application>
  <PresentationFormat>全屏显示(16:9)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2019-12-24T05:32:44Z</dcterms:modified>
</cp:coreProperties>
</file>