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645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806" y="-96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3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5"/>
            <a:ext cx="15301913" cy="13198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2"/>
            <a:ext cx="15301913" cy="145365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4"/>
            <a:ext cx="7954120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1487496"/>
            <a:ext cx="7957245" cy="619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107414"/>
            <a:ext cx="7957245" cy="382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264580"/>
            <a:ext cx="5922616" cy="11260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1"/>
            <a:ext cx="10063758" cy="5671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390586"/>
            <a:ext cx="5922616" cy="4545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2"/>
            <a:ext cx="10801350" cy="5491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8"/>
            <a:ext cx="10801350" cy="39871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9"/>
            <a:ext cx="16202025" cy="110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53653" y="0"/>
            <a:ext cx="3644203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       function fn() {</a:t>
            </a:r>
          </a:p>
          <a:p>
            <a:r>
              <a:rPr lang="en-US" altLang="zh-CN" sz="2800" dirty="0" smtClean="0"/>
              <a:t>            var n = 0;</a:t>
            </a:r>
          </a:p>
          <a:p>
            <a:r>
              <a:rPr lang="en-US" altLang="zh-CN" sz="2800" dirty="0" smtClean="0"/>
              <a:t>            function f() {</a:t>
            </a:r>
          </a:p>
          <a:p>
            <a:r>
              <a:rPr lang="en-US" altLang="zh-CN" sz="2800" dirty="0" smtClean="0"/>
              <a:t>                n++;</a:t>
            </a:r>
          </a:p>
          <a:p>
            <a:r>
              <a:rPr lang="en-US" altLang="zh-CN" sz="2800" dirty="0" smtClean="0"/>
              <a:t>                console.log(n);</a:t>
            </a:r>
          </a:p>
          <a:p>
            <a:r>
              <a:rPr lang="en-US" altLang="zh-CN" sz="2800" dirty="0" smtClean="0"/>
              <a:t>            };</a:t>
            </a:r>
          </a:p>
          <a:p>
            <a:r>
              <a:rPr lang="en-US" altLang="zh-CN" sz="2800" dirty="0" smtClean="0"/>
              <a:t>            f();</a:t>
            </a:r>
          </a:p>
          <a:p>
            <a:r>
              <a:rPr lang="en-US" altLang="zh-CN" sz="2800" dirty="0" smtClean="0"/>
              <a:t>            return f;</a:t>
            </a:r>
          </a:p>
          <a:p>
            <a:r>
              <a:rPr lang="en-US" altLang="zh-CN" sz="2800" dirty="0" smtClean="0"/>
              <a:t>        };</a:t>
            </a:r>
          </a:p>
          <a:p>
            <a:r>
              <a:rPr lang="en-US" altLang="zh-CN" sz="2800" dirty="0" smtClean="0"/>
              <a:t>        var r = fn();</a:t>
            </a:r>
          </a:p>
          <a:p>
            <a:r>
              <a:rPr lang="en-US" altLang="zh-CN" sz="2800" dirty="0" smtClean="0"/>
              <a:t>        r();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141" y="298301"/>
            <a:ext cx="396044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285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全局栈内存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4141" y="1450429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60365" y="298301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141" y="14504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189" y="2983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32173" y="5626893"/>
            <a:ext cx="3240360" cy="8743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40285" y="5266853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8197" y="5626893"/>
            <a:ext cx="2609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’var</a:t>
            </a:r>
            <a:r>
              <a:rPr lang="en-US" altLang="zh-CN" sz="1200" dirty="0" smtClean="0"/>
              <a:t> n = 0;</a:t>
            </a:r>
          </a:p>
          <a:p>
            <a:r>
              <a:rPr lang="en-US" altLang="zh-CN" sz="1200" dirty="0" smtClean="0"/>
              <a:t>  </a:t>
            </a:r>
            <a:r>
              <a:rPr lang="en-US" altLang="zh-CN" sz="1200" dirty="0" smtClean="0"/>
              <a:t>’function</a:t>
            </a:r>
            <a:r>
              <a:rPr lang="en-US" altLang="zh-CN" sz="1200" dirty="0" smtClean="0"/>
              <a:t> f() </a:t>
            </a:r>
            <a:r>
              <a:rPr lang="en-US" altLang="zh-CN" sz="1200" dirty="0" smtClean="0"/>
              <a:t>{‘</a:t>
            </a:r>
            <a:r>
              <a:rPr lang="en-US" altLang="zh-CN" sz="1200" dirty="0" smtClean="0"/>
              <a:t> n++;</a:t>
            </a:r>
          </a:p>
          <a:p>
            <a:r>
              <a:rPr lang="en-US" altLang="zh-CN" sz="1200" dirty="0" smtClean="0"/>
              <a:t>                console.log(n</a:t>
            </a:r>
            <a:r>
              <a:rPr lang="en-US" altLang="zh-CN" sz="1200" dirty="0" smtClean="0"/>
              <a:t>);’};</a:t>
            </a:r>
            <a:endParaRPr lang="en-US" altLang="zh-CN" sz="1200" dirty="0" smtClean="0"/>
          </a:p>
          <a:p>
            <a:r>
              <a:rPr lang="en-US" altLang="zh-CN" sz="1200" dirty="0" smtClean="0"/>
              <a:t>            f</a:t>
            </a:r>
            <a:r>
              <a:rPr lang="en-US" altLang="zh-CN" sz="1200" dirty="0" smtClean="0"/>
              <a:t>();’</a:t>
            </a:r>
            <a:r>
              <a:rPr lang="en-US" altLang="zh-CN" sz="1200" dirty="0" smtClean="0"/>
              <a:t> return f</a:t>
            </a:r>
            <a:r>
              <a:rPr lang="en-US" altLang="zh-CN" sz="1200" dirty="0" smtClean="0"/>
              <a:t>;’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2413" y="29830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1" idx="1"/>
            <a:endCxn id="17" idx="3"/>
          </p:cNvCxnSpPr>
          <p:nvPr/>
        </p:nvCxnSpPr>
        <p:spPr>
          <a:xfrm flipH="1">
            <a:off x="953215" y="482967"/>
            <a:ext cx="1639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6189" y="65834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8157" y="2170509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Function(){…}</a:t>
            </a:r>
          </a:p>
          <a:p>
            <a:r>
              <a:rPr lang="en-US" altLang="zh-CN" dirty="0" smtClean="0"/>
              <a:t>  var r = fn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 var r = aaafff111</a:t>
            </a:r>
          </a:p>
          <a:p>
            <a:r>
              <a:rPr lang="en-US" altLang="zh-CN" dirty="0" smtClean="0"/>
              <a:t>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32173" y="2314525"/>
            <a:ext cx="136815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4181" y="2602557"/>
            <a:ext cx="36004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48597" y="1450429"/>
            <a:ext cx="2808312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48597" y="8023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n()</a:t>
            </a:r>
            <a:r>
              <a:rPr lang="zh-CN" altLang="en-US" dirty="0" smtClean="0"/>
              <a:t>执行形成私有作用域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他的上一级作用域是全局</a:t>
            </a:r>
            <a:endParaRPr lang="zh-CN" altLang="en-US" dirty="0"/>
          </a:p>
        </p:txBody>
      </p:sp>
      <p:sp>
        <p:nvSpPr>
          <p:cNvPr id="34" name="下箭头 33"/>
          <p:cNvSpPr/>
          <p:nvPr/>
        </p:nvSpPr>
        <p:spPr>
          <a:xfrm>
            <a:off x="3024461" y="4978821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4248597" y="2314525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88757" y="1450429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20605" y="2530549"/>
            <a:ext cx="24173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var</a:t>
            </a:r>
            <a:r>
              <a:rPr lang="en-US" altLang="zh-CN" dirty="0" smtClean="0"/>
              <a:t> n = 0;</a:t>
            </a:r>
          </a:p>
          <a:p>
            <a:r>
              <a:rPr lang="en-US" altLang="zh-CN" dirty="0" smtClean="0"/>
              <a:t>            function f() {</a:t>
            </a:r>
          </a:p>
          <a:p>
            <a:r>
              <a:rPr lang="en-US" altLang="zh-CN" dirty="0" smtClean="0"/>
              <a:t>                n++;</a:t>
            </a:r>
          </a:p>
          <a:p>
            <a:r>
              <a:rPr lang="en-US" altLang="zh-CN" dirty="0" smtClean="0"/>
              <a:t>                console.log(n);</a:t>
            </a:r>
          </a:p>
          <a:p>
            <a:r>
              <a:rPr lang="en-US" altLang="zh-CN" dirty="0" smtClean="0"/>
              <a:t>            };</a:t>
            </a:r>
          </a:p>
          <a:p>
            <a:r>
              <a:rPr lang="en-US" altLang="zh-CN" dirty="0" smtClean="0"/>
              <a:t>            f();</a:t>
            </a:r>
          </a:p>
          <a:p>
            <a:r>
              <a:rPr lang="en-US" altLang="zh-CN" dirty="0" smtClean="0"/>
              <a:t>            return f</a:t>
            </a:r>
            <a:r>
              <a:rPr lang="en-US" altLang="zh-CN" dirty="0" smtClean="0"/>
              <a:t>;  </a:t>
            </a:r>
          </a:p>
          <a:p>
            <a:r>
              <a:rPr lang="en-US" altLang="zh-CN" dirty="0" smtClean="0"/>
              <a:t>      //  return aaafff111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24661" y="14504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24661" y="18104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032573" y="5770909"/>
            <a:ext cx="3240360" cy="8743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040685" y="5410869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60765" y="1810469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41" idx="3"/>
            <a:endCxn id="44" idx="1"/>
          </p:cNvCxnSpPr>
          <p:nvPr/>
        </p:nvCxnSpPr>
        <p:spPr>
          <a:xfrm>
            <a:off x="5079859" y="1995135"/>
            <a:ext cx="680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24661" y="5842917"/>
            <a:ext cx="1676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n++;</a:t>
            </a:r>
          </a:p>
          <a:p>
            <a:r>
              <a:rPr lang="en-US" altLang="zh-CN" dirty="0" smtClean="0"/>
              <a:t>  </a:t>
            </a:r>
            <a:r>
              <a:rPr lang="en-US" altLang="zh-CN" dirty="0" smtClean="0"/>
              <a:t>console.log(n);</a:t>
            </a:r>
            <a:endParaRPr lang="en-US" altLang="zh-CN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120805" y="145042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0    1  2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0" idx="3"/>
            <a:endCxn id="48" idx="1"/>
          </p:cNvCxnSpPr>
          <p:nvPr/>
        </p:nvCxnSpPr>
        <p:spPr>
          <a:xfrm>
            <a:off x="5131155" y="1635095"/>
            <a:ext cx="9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344941" y="1450429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488957" y="874365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f()</a:t>
            </a:r>
            <a:r>
              <a:rPr lang="zh-CN" altLang="en-US" sz="1600" dirty="0" smtClean="0"/>
              <a:t>执行形成私有作用</a:t>
            </a:r>
            <a:r>
              <a:rPr lang="zh-CN" altLang="en-US" sz="1600" dirty="0" smtClean="0"/>
              <a:t>域</a:t>
            </a:r>
            <a:r>
              <a:rPr lang="en-US" altLang="zh-CN" sz="1600" dirty="0" smtClean="0"/>
              <a:t>B</a:t>
            </a:r>
            <a:endParaRPr lang="en-US" altLang="zh-CN" sz="1600" dirty="0" smtClean="0"/>
          </a:p>
          <a:p>
            <a:r>
              <a:rPr lang="zh-CN" altLang="en-US" sz="1600" dirty="0" smtClean="0"/>
              <a:t>他的上一级作用域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A</a:t>
            </a:r>
            <a:endParaRPr lang="zh-CN" altLang="en-US" sz="1600" dirty="0" smtClean="0"/>
          </a:p>
        </p:txBody>
      </p:sp>
      <p:cxnSp>
        <p:nvCxnSpPr>
          <p:cNvPr id="54" name="直接连接符 53"/>
          <p:cNvCxnSpPr/>
          <p:nvPr/>
        </p:nvCxnSpPr>
        <p:spPr>
          <a:xfrm>
            <a:off x="7344941" y="231452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713093" y="1450429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6909" y="2674565"/>
            <a:ext cx="2819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    n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                console.log(n</a:t>
            </a:r>
            <a:r>
              <a:rPr lang="en-US" altLang="zh-CN" dirty="0" smtClean="0"/>
              <a:t>); // 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21005" y="41867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</a:t>
            </a:r>
            <a:r>
              <a:rPr lang="zh-CN" altLang="en-US" dirty="0" smtClean="0"/>
              <a:t>域销毁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20405" y="658341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26" idx="3"/>
            <a:endCxn id="58" idx="1"/>
          </p:cNvCxnSpPr>
          <p:nvPr/>
        </p:nvCxnSpPr>
        <p:spPr>
          <a:xfrm>
            <a:off x="841005" y="843007"/>
            <a:ext cx="167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下箭头 60"/>
          <p:cNvSpPr/>
          <p:nvPr/>
        </p:nvSpPr>
        <p:spPr>
          <a:xfrm>
            <a:off x="6480845" y="4978821"/>
            <a:ext cx="36004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824661" y="46907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作用域不销毁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0369277" y="1450429"/>
            <a:ext cx="2664296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513293" y="874365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执行形成私有作用</a:t>
            </a:r>
            <a:r>
              <a:rPr lang="zh-CN" altLang="en-US" sz="1600" dirty="0" smtClean="0"/>
              <a:t>域</a:t>
            </a:r>
            <a:r>
              <a:rPr lang="en-US" altLang="zh-CN" sz="1600" dirty="0" smtClean="0"/>
              <a:t>C</a:t>
            </a:r>
          </a:p>
          <a:p>
            <a:r>
              <a:rPr lang="zh-CN" altLang="en-US" sz="1600" dirty="0" smtClean="0"/>
              <a:t>他的上一级作用域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A</a:t>
            </a:r>
            <a:endParaRPr lang="zh-CN" altLang="en-US" sz="1600" dirty="0" smtClean="0"/>
          </a:p>
        </p:txBody>
      </p:sp>
      <p:cxnSp>
        <p:nvCxnSpPr>
          <p:cNvPr id="65" name="直接连接符 64"/>
          <p:cNvCxnSpPr/>
          <p:nvPr/>
        </p:nvCxnSpPr>
        <p:spPr>
          <a:xfrm>
            <a:off x="10369277" y="2314525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1737429" y="1450429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45341" y="41867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</a:t>
            </a:r>
            <a:r>
              <a:rPr lang="zh-CN" altLang="en-US" dirty="0" smtClean="0"/>
              <a:t>域销毁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97269" y="2458541"/>
            <a:ext cx="2819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    n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                console.log(n</a:t>
            </a:r>
            <a:r>
              <a:rPr lang="en-US" altLang="zh-CN" dirty="0" smtClean="0"/>
              <a:t>); // 2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自定义</PresentationFormat>
  <Paragraphs>55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2020-01-01T04:47:39Z</dcterms:modified>
</cp:coreProperties>
</file>