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602700" cy="10801350"/>
  <p:notesSz cx="6858000" cy="9144000"/>
  <p:defaultTextStyle>
    <a:defPPr>
      <a:defRPr lang="zh-CN"/>
    </a:defPPr>
    <a:lvl1pPr marL="0" algn="l" defTabSz="164592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22960" algn="l" defTabSz="164592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45920" algn="l" defTabSz="164592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68880" algn="l" defTabSz="164592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91840" algn="l" defTabSz="164592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114800" algn="l" defTabSz="164592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937760" algn="l" defTabSz="164592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60720" algn="l" defTabSz="164592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83680" algn="l" defTabSz="164592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77" y="-91"/>
      </p:cViewPr>
      <p:guideLst>
        <p:guide orient="horz" pos="3402"/>
        <p:guide pos="68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0203" y="3355421"/>
            <a:ext cx="18362296" cy="231528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40406" y="6120766"/>
            <a:ext cx="15121890" cy="27603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937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60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5661957" y="432556"/>
            <a:ext cx="4860607" cy="921615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80136" y="432556"/>
            <a:ext cx="14221777" cy="921615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6464" y="6940868"/>
            <a:ext cx="18362296" cy="2145268"/>
          </a:xfrm>
        </p:spPr>
        <p:txBody>
          <a:bodyPr anchor="t"/>
          <a:lstStyle>
            <a:lvl1pPr algn="l">
              <a:defRPr sz="72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06464" y="4578075"/>
            <a:ext cx="18362296" cy="2362795"/>
          </a:xfrm>
        </p:spPr>
        <p:txBody>
          <a:bodyPr anchor="b"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8229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4592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 marL="24688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9184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11480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93776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76072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836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80134" y="2520316"/>
            <a:ext cx="9541193" cy="7128392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981373" y="2520316"/>
            <a:ext cx="9541193" cy="7128392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80136" y="2417804"/>
            <a:ext cx="9544944" cy="1007625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00" b="1"/>
            </a:lvl3pPr>
            <a:lvl4pPr marL="2468880" indent="0">
              <a:buNone/>
              <a:defRPr sz="2900" b="1"/>
            </a:lvl4pPr>
            <a:lvl5pPr marL="3291840" indent="0">
              <a:buNone/>
              <a:defRPr sz="2900" b="1"/>
            </a:lvl5pPr>
            <a:lvl6pPr marL="4114800" indent="0">
              <a:buNone/>
              <a:defRPr sz="2900" b="1"/>
            </a:lvl6pPr>
            <a:lvl7pPr marL="4937760" indent="0">
              <a:buNone/>
              <a:defRPr sz="2900" b="1"/>
            </a:lvl7pPr>
            <a:lvl8pPr marL="5760720" indent="0">
              <a:buNone/>
              <a:defRPr sz="2900" b="1"/>
            </a:lvl8pPr>
            <a:lvl9pPr marL="6583680" indent="0">
              <a:buNone/>
              <a:defRPr sz="2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80136" y="3425428"/>
            <a:ext cx="9544944" cy="6223279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0973873" y="2417804"/>
            <a:ext cx="9548694" cy="1007625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00" b="1"/>
            </a:lvl3pPr>
            <a:lvl4pPr marL="2468880" indent="0">
              <a:buNone/>
              <a:defRPr sz="2900" b="1"/>
            </a:lvl4pPr>
            <a:lvl5pPr marL="3291840" indent="0">
              <a:buNone/>
              <a:defRPr sz="2900" b="1"/>
            </a:lvl5pPr>
            <a:lvl6pPr marL="4114800" indent="0">
              <a:buNone/>
              <a:defRPr sz="2900" b="1"/>
            </a:lvl6pPr>
            <a:lvl7pPr marL="4937760" indent="0">
              <a:buNone/>
              <a:defRPr sz="2900" b="1"/>
            </a:lvl7pPr>
            <a:lvl8pPr marL="5760720" indent="0">
              <a:buNone/>
              <a:defRPr sz="2900" b="1"/>
            </a:lvl8pPr>
            <a:lvl9pPr marL="6583680" indent="0">
              <a:buNone/>
              <a:defRPr sz="2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0973873" y="3425428"/>
            <a:ext cx="9548694" cy="6223279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0137" y="430055"/>
            <a:ext cx="7107139" cy="1830229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46056" y="430056"/>
            <a:ext cx="12076510" cy="9218653"/>
          </a:xfrm>
        </p:spPr>
        <p:txBody>
          <a:bodyPr/>
          <a:lstStyle>
            <a:lvl1pPr>
              <a:defRPr sz="5800"/>
            </a:lvl1pPr>
            <a:lvl2pPr>
              <a:defRPr sz="5000"/>
            </a:lvl2pPr>
            <a:lvl3pPr>
              <a:defRPr sz="43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80137" y="2260283"/>
            <a:ext cx="7107139" cy="7388424"/>
          </a:xfrm>
        </p:spPr>
        <p:txBody>
          <a:bodyPr/>
          <a:lstStyle>
            <a:lvl1pPr marL="0" indent="0">
              <a:buNone/>
              <a:defRPr sz="2500"/>
            </a:lvl1pPr>
            <a:lvl2pPr marL="822960" indent="0">
              <a:buNone/>
              <a:defRPr sz="2200"/>
            </a:lvl2pPr>
            <a:lvl3pPr marL="1645920" indent="0">
              <a:buNone/>
              <a:defRPr sz="1800"/>
            </a:lvl3pPr>
            <a:lvl4pPr marL="2468880" indent="0">
              <a:buNone/>
              <a:defRPr sz="1600"/>
            </a:lvl4pPr>
            <a:lvl5pPr marL="3291840" indent="0">
              <a:buNone/>
              <a:defRPr sz="1600"/>
            </a:lvl5pPr>
            <a:lvl6pPr marL="4114800" indent="0">
              <a:buNone/>
              <a:defRPr sz="1600"/>
            </a:lvl6pPr>
            <a:lvl7pPr marL="4937760" indent="0">
              <a:buNone/>
              <a:defRPr sz="1600"/>
            </a:lvl7pPr>
            <a:lvl8pPr marL="5760720" indent="0">
              <a:buNone/>
              <a:defRPr sz="1600"/>
            </a:lvl8pPr>
            <a:lvl9pPr marL="658368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34280" y="7560945"/>
            <a:ext cx="12961620" cy="892612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34280" y="965121"/>
            <a:ext cx="12961620" cy="6480810"/>
          </a:xfrm>
        </p:spPr>
        <p:txBody>
          <a:bodyPr/>
          <a:lstStyle>
            <a:lvl1pPr marL="0" indent="0">
              <a:buNone/>
              <a:defRPr sz="5800"/>
            </a:lvl1pPr>
            <a:lvl2pPr marL="822960" indent="0">
              <a:buNone/>
              <a:defRPr sz="5000"/>
            </a:lvl2pPr>
            <a:lvl3pPr marL="1645920" indent="0">
              <a:buNone/>
              <a:defRPr sz="4300"/>
            </a:lvl3pPr>
            <a:lvl4pPr marL="2468880" indent="0">
              <a:buNone/>
              <a:defRPr sz="3600"/>
            </a:lvl4pPr>
            <a:lvl5pPr marL="3291840" indent="0">
              <a:buNone/>
              <a:defRPr sz="3600"/>
            </a:lvl5pPr>
            <a:lvl6pPr marL="4114800" indent="0">
              <a:buNone/>
              <a:defRPr sz="3600"/>
            </a:lvl6pPr>
            <a:lvl7pPr marL="4937760" indent="0">
              <a:buNone/>
              <a:defRPr sz="3600"/>
            </a:lvl7pPr>
            <a:lvl8pPr marL="5760720" indent="0">
              <a:buNone/>
              <a:defRPr sz="3600"/>
            </a:lvl8pPr>
            <a:lvl9pPr marL="6583680" indent="0">
              <a:buNone/>
              <a:defRPr sz="36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234280" y="8453557"/>
            <a:ext cx="12961620" cy="1267658"/>
          </a:xfrm>
        </p:spPr>
        <p:txBody>
          <a:bodyPr/>
          <a:lstStyle>
            <a:lvl1pPr marL="0" indent="0">
              <a:buNone/>
              <a:defRPr sz="2500"/>
            </a:lvl1pPr>
            <a:lvl2pPr marL="822960" indent="0">
              <a:buNone/>
              <a:defRPr sz="2200"/>
            </a:lvl2pPr>
            <a:lvl3pPr marL="1645920" indent="0">
              <a:buNone/>
              <a:defRPr sz="1800"/>
            </a:lvl3pPr>
            <a:lvl4pPr marL="2468880" indent="0">
              <a:buNone/>
              <a:defRPr sz="1600"/>
            </a:lvl4pPr>
            <a:lvl5pPr marL="3291840" indent="0">
              <a:buNone/>
              <a:defRPr sz="1600"/>
            </a:lvl5pPr>
            <a:lvl6pPr marL="4114800" indent="0">
              <a:buNone/>
              <a:defRPr sz="1600"/>
            </a:lvl6pPr>
            <a:lvl7pPr marL="4937760" indent="0">
              <a:buNone/>
              <a:defRPr sz="1600"/>
            </a:lvl7pPr>
            <a:lvl8pPr marL="5760720" indent="0">
              <a:buNone/>
              <a:defRPr sz="1600"/>
            </a:lvl8pPr>
            <a:lvl9pPr marL="658368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80136" y="432555"/>
            <a:ext cx="19442430" cy="1800225"/>
          </a:xfrm>
          <a:prstGeom prst="rect">
            <a:avLst/>
          </a:prstGeom>
        </p:spPr>
        <p:txBody>
          <a:bodyPr vert="horz" lIns="164592" tIns="82296" rIns="164592" bIns="82296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80136" y="2520316"/>
            <a:ext cx="19442430" cy="7128392"/>
          </a:xfrm>
          <a:prstGeom prst="rect">
            <a:avLst/>
          </a:prstGeom>
        </p:spPr>
        <p:txBody>
          <a:bodyPr vert="horz" lIns="164592" tIns="82296" rIns="164592" bIns="82296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80135" y="10011252"/>
            <a:ext cx="5040630" cy="575072"/>
          </a:xfrm>
          <a:prstGeom prst="rect">
            <a:avLst/>
          </a:prstGeom>
        </p:spPr>
        <p:txBody>
          <a:bodyPr vert="horz" lIns="164592" tIns="82296" rIns="164592" bIns="82296" rtlCol="0" anchor="ctr"/>
          <a:lstStyle>
            <a:lvl1pPr algn="l">
              <a:defRPr sz="2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380923" y="10011252"/>
            <a:ext cx="6840856" cy="575072"/>
          </a:xfrm>
          <a:prstGeom prst="rect">
            <a:avLst/>
          </a:prstGeom>
        </p:spPr>
        <p:txBody>
          <a:bodyPr vert="horz" lIns="164592" tIns="82296" rIns="164592" bIns="82296" rtlCol="0" anchor="ctr"/>
          <a:lstStyle>
            <a:lvl1pPr algn="ctr">
              <a:defRPr sz="2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5481936" y="10011252"/>
            <a:ext cx="5040630" cy="575072"/>
          </a:xfrm>
          <a:prstGeom prst="rect">
            <a:avLst/>
          </a:prstGeom>
        </p:spPr>
        <p:txBody>
          <a:bodyPr vert="horz" lIns="164592" tIns="82296" rIns="164592" bIns="82296" rtlCol="0" anchor="ctr"/>
          <a:lstStyle>
            <a:lvl1pPr algn="r">
              <a:defRPr sz="2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645920" rtl="0" eaLnBrk="1" latinLnBrk="0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7220" indent="-617220" algn="l" defTabSz="1645920" rtl="0" eaLnBrk="1" latinLnBrk="0" hangingPunct="1">
        <a:spcBef>
          <a:spcPct val="20000"/>
        </a:spcBef>
        <a:buFont typeface="Arial" pitchFamily="34" charset="0"/>
        <a:buChar char="•"/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337310" indent="-514350" algn="l" defTabSz="1645920" rtl="0" eaLnBrk="1" latinLnBrk="0" hangingPunct="1">
        <a:spcBef>
          <a:spcPct val="20000"/>
        </a:spcBef>
        <a:buFont typeface="Arial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indent="-411480" algn="l" defTabSz="164592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0" indent="-411480" algn="l" defTabSz="164592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703320" indent="-411480" algn="l" defTabSz="1645920" rtl="0" eaLnBrk="1" latinLnBrk="0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26280" indent="-411480" algn="l" defTabSz="164592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49240" indent="-411480" algn="l" defTabSz="164592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72200" indent="-411480" algn="l" defTabSz="164592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95160" indent="-411480" algn="l" defTabSz="164592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6459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algn="l" defTabSz="16459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0" algn="l" defTabSz="16459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68880" algn="l" defTabSz="16459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algn="l" defTabSz="16459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114800" algn="l" defTabSz="16459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937760" algn="l" defTabSz="16459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60720" algn="l" defTabSz="16459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83680" algn="l" defTabSz="16459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6462" y="7754362"/>
            <a:ext cx="358623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        function Fn(){</a:t>
            </a:r>
          </a:p>
          <a:p>
            <a:r>
              <a:rPr lang="en-US" altLang="zh-CN" dirty="0" smtClean="0"/>
              <a:t>            this.x = 10</a:t>
            </a:r>
          </a:p>
          <a:p>
            <a:r>
              <a:rPr lang="en-US" altLang="zh-CN" dirty="0" smtClean="0"/>
              <a:t>        }</a:t>
            </a:r>
          </a:p>
          <a:p>
            <a:r>
              <a:rPr lang="en-US" altLang="zh-CN" dirty="0" smtClean="0"/>
              <a:t>        var f1 = new Fn;</a:t>
            </a:r>
          </a:p>
          <a:p>
            <a:r>
              <a:rPr lang="en-US" altLang="zh-CN" dirty="0" smtClean="0"/>
              <a:t>        var f2 = new Fn;</a:t>
            </a:r>
          </a:p>
          <a:p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17138054" y="0"/>
            <a:ext cx="72008" cy="10801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1872358" y="4392563"/>
            <a:ext cx="2736304" cy="24482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808462" y="3744491"/>
            <a:ext cx="10005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Fn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1872358" y="6264771"/>
            <a:ext cx="2736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76414" y="6264771"/>
            <a:ext cx="1847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prototype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5760790" y="4824611"/>
            <a:ext cx="2952328" cy="20162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408862" y="4176539"/>
            <a:ext cx="1616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Fn</a:t>
            </a:r>
            <a:r>
              <a:rPr lang="zh-CN" altLang="en-US" sz="2800" dirty="0" smtClean="0"/>
              <a:t>的原型</a:t>
            </a:r>
            <a:endParaRPr lang="zh-CN" altLang="en-US" sz="2800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5760790" y="5400675"/>
            <a:ext cx="2952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92838" y="4824611"/>
            <a:ext cx="2105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constructor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4752678" y="5184651"/>
            <a:ext cx="1440160" cy="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176614" y="6624811"/>
            <a:ext cx="1440160" cy="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13321630" y="648072"/>
            <a:ext cx="2736304" cy="24482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969702" y="0"/>
            <a:ext cx="1696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Object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cxnSp>
        <p:nvCxnSpPr>
          <p:cNvPr id="25" name="直接连接符 24"/>
          <p:cNvCxnSpPr/>
          <p:nvPr/>
        </p:nvCxnSpPr>
        <p:spPr>
          <a:xfrm>
            <a:off x="13321630" y="2520280"/>
            <a:ext cx="2736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825686" y="2520280"/>
            <a:ext cx="1847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prototype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9505206" y="1512243"/>
            <a:ext cx="2952328" cy="165618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0081270" y="1008187"/>
            <a:ext cx="1933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Object</a:t>
            </a:r>
            <a:r>
              <a:rPr lang="zh-CN" altLang="en-US" sz="2400" dirty="0" smtClean="0"/>
              <a:t>的原型</a:t>
            </a:r>
            <a:endParaRPr lang="zh-CN" altLang="en-US" sz="2400" dirty="0"/>
          </a:p>
        </p:txBody>
      </p:sp>
      <p:cxnSp>
        <p:nvCxnSpPr>
          <p:cNvPr id="29" name="直接连接符 28"/>
          <p:cNvCxnSpPr/>
          <p:nvPr/>
        </p:nvCxnSpPr>
        <p:spPr>
          <a:xfrm>
            <a:off x="9505206" y="2088307"/>
            <a:ext cx="2952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937254" y="1512243"/>
            <a:ext cx="2105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constructor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9505206" y="2664371"/>
            <a:ext cx="2952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12601550" y="2808387"/>
            <a:ext cx="1008112" cy="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11953478" y="1800275"/>
            <a:ext cx="1008112" cy="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5832798" y="6264771"/>
            <a:ext cx="288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336854" y="6192763"/>
            <a:ext cx="1924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0153278" y="2592363"/>
            <a:ext cx="1924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cxnSp>
        <p:nvCxnSpPr>
          <p:cNvPr id="42" name="形状 41"/>
          <p:cNvCxnSpPr>
            <a:stCxn id="39" idx="3"/>
            <a:endCxn id="40" idx="2"/>
          </p:cNvCxnSpPr>
          <p:nvPr/>
        </p:nvCxnSpPr>
        <p:spPr>
          <a:xfrm flipV="1">
            <a:off x="8261355" y="3177138"/>
            <a:ext cx="2854174" cy="3308013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形状 43"/>
          <p:cNvCxnSpPr>
            <a:stCxn id="40" idx="3"/>
          </p:cNvCxnSpPr>
          <p:nvPr/>
        </p:nvCxnSpPr>
        <p:spPr>
          <a:xfrm>
            <a:off x="12077779" y="2884751"/>
            <a:ext cx="235739" cy="787732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953478" y="3672483"/>
            <a:ext cx="8066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  <p:sp>
        <p:nvSpPr>
          <p:cNvPr id="46" name="圆角矩形 45"/>
          <p:cNvSpPr/>
          <p:nvPr/>
        </p:nvSpPr>
        <p:spPr>
          <a:xfrm>
            <a:off x="3744566" y="9001075"/>
            <a:ext cx="2664296" cy="18002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4464646" y="8425011"/>
            <a:ext cx="1338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</a:t>
            </a:r>
            <a:r>
              <a:rPr lang="en-US" altLang="zh-CN" dirty="0" smtClean="0"/>
              <a:t>1</a:t>
            </a:r>
            <a:r>
              <a:rPr lang="zh-CN" altLang="en-US" dirty="0" smtClean="0"/>
              <a:t>实例</a:t>
            </a:r>
            <a:endParaRPr lang="zh-CN" altLang="en-US" dirty="0"/>
          </a:p>
        </p:txBody>
      </p:sp>
      <p:cxnSp>
        <p:nvCxnSpPr>
          <p:cNvPr id="49" name="直接连接符 48"/>
          <p:cNvCxnSpPr/>
          <p:nvPr/>
        </p:nvCxnSpPr>
        <p:spPr>
          <a:xfrm>
            <a:off x="3744566" y="10369227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104606" y="10216575"/>
            <a:ext cx="1924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cxnSp>
        <p:nvCxnSpPr>
          <p:cNvPr id="52" name="形状 51"/>
          <p:cNvCxnSpPr>
            <a:stCxn id="50" idx="3"/>
            <a:endCxn id="12" idx="2"/>
          </p:cNvCxnSpPr>
          <p:nvPr/>
        </p:nvCxnSpPr>
        <p:spPr>
          <a:xfrm flipV="1">
            <a:off x="6029107" y="6840835"/>
            <a:ext cx="1207847" cy="3668128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8065046" y="9001075"/>
            <a:ext cx="2664296" cy="18002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785126" y="8425011"/>
            <a:ext cx="1338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</a:t>
            </a:r>
            <a:r>
              <a:rPr lang="en-US" altLang="zh-CN" dirty="0" smtClean="0"/>
              <a:t>2</a:t>
            </a:r>
            <a:r>
              <a:rPr lang="zh-CN" altLang="en-US" dirty="0" smtClean="0"/>
              <a:t>实例</a:t>
            </a:r>
            <a:endParaRPr lang="zh-CN" altLang="en-US" dirty="0"/>
          </a:p>
        </p:txBody>
      </p:sp>
      <p:cxnSp>
        <p:nvCxnSpPr>
          <p:cNvPr id="56" name="直接连接符 55"/>
          <p:cNvCxnSpPr/>
          <p:nvPr/>
        </p:nvCxnSpPr>
        <p:spPr>
          <a:xfrm>
            <a:off x="8065046" y="10369227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425086" y="10216575"/>
            <a:ext cx="1924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cxnSp>
        <p:nvCxnSpPr>
          <p:cNvPr id="59" name="形状 58"/>
          <p:cNvCxnSpPr>
            <a:stCxn id="57" idx="1"/>
            <a:endCxn id="12" idx="2"/>
          </p:cNvCxnSpPr>
          <p:nvPr/>
        </p:nvCxnSpPr>
        <p:spPr>
          <a:xfrm rot="10800000">
            <a:off x="7236954" y="6840835"/>
            <a:ext cx="1188132" cy="3668128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432198" y="648072"/>
            <a:ext cx="2736304" cy="24482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792238" y="0"/>
            <a:ext cx="20553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Function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cxnSp>
        <p:nvCxnSpPr>
          <p:cNvPr id="62" name="直接连接符 61"/>
          <p:cNvCxnSpPr/>
          <p:nvPr/>
        </p:nvCxnSpPr>
        <p:spPr>
          <a:xfrm>
            <a:off x="432198" y="2520280"/>
            <a:ext cx="2736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936254" y="2520280"/>
            <a:ext cx="1847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prototype</a:t>
            </a:r>
            <a:endParaRPr lang="zh-CN" altLang="en-US" dirty="0"/>
          </a:p>
        </p:txBody>
      </p:sp>
      <p:sp>
        <p:nvSpPr>
          <p:cNvPr id="64" name="圆角矩形 63"/>
          <p:cNvSpPr/>
          <p:nvPr/>
        </p:nvSpPr>
        <p:spPr>
          <a:xfrm>
            <a:off x="3960590" y="1440160"/>
            <a:ext cx="2952328" cy="165618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4248622" y="432123"/>
            <a:ext cx="2199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Function</a:t>
            </a:r>
            <a:r>
              <a:rPr lang="zh-CN" altLang="en-US" sz="2400" dirty="0" smtClean="0"/>
              <a:t>的原型</a:t>
            </a:r>
            <a:endParaRPr lang="zh-CN" altLang="en-US" sz="2400" dirty="0"/>
          </a:p>
        </p:txBody>
      </p:sp>
      <p:cxnSp>
        <p:nvCxnSpPr>
          <p:cNvPr id="66" name="直接连接符 65"/>
          <p:cNvCxnSpPr/>
          <p:nvPr/>
        </p:nvCxnSpPr>
        <p:spPr>
          <a:xfrm>
            <a:off x="3960590" y="2016224"/>
            <a:ext cx="2952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392638" y="1440160"/>
            <a:ext cx="2105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constructor</a:t>
            </a:r>
            <a:endParaRPr lang="zh-CN" altLang="en-US" dirty="0"/>
          </a:p>
        </p:txBody>
      </p:sp>
      <p:cxnSp>
        <p:nvCxnSpPr>
          <p:cNvPr id="68" name="直接连接符 67"/>
          <p:cNvCxnSpPr/>
          <p:nvPr/>
        </p:nvCxnSpPr>
        <p:spPr>
          <a:xfrm>
            <a:off x="3960590" y="2592288"/>
            <a:ext cx="2952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608662" y="2520280"/>
            <a:ext cx="1924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cxnSp>
        <p:nvCxnSpPr>
          <p:cNvPr id="71" name="直接箭头连接符 70"/>
          <p:cNvCxnSpPr/>
          <p:nvPr/>
        </p:nvCxnSpPr>
        <p:spPr>
          <a:xfrm>
            <a:off x="2808462" y="2880320"/>
            <a:ext cx="936104" cy="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H="1">
            <a:off x="3456534" y="1728192"/>
            <a:ext cx="864096" cy="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7354078" y="288107"/>
            <a:ext cx="4248622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Object</a:t>
            </a:r>
            <a:r>
              <a:rPr lang="zh-CN" altLang="en-US" sz="2000" dirty="0" smtClean="0"/>
              <a:t>类的所有对象的基类，只要这个对象你不知道是谁构造的，那他的</a:t>
            </a:r>
            <a:r>
              <a:rPr lang="en-US" altLang="zh-CN" sz="2000" dirty="0" smtClean="0"/>
              <a:t>__proto__</a:t>
            </a:r>
            <a:r>
              <a:rPr lang="zh-CN" altLang="en-US" sz="2000" dirty="0" smtClean="0"/>
              <a:t>就指向</a:t>
            </a:r>
            <a:r>
              <a:rPr lang="en-US" altLang="zh-CN" sz="2000" dirty="0" smtClean="0"/>
              <a:t>Object</a:t>
            </a:r>
            <a:r>
              <a:rPr lang="zh-CN" altLang="en-US" sz="2000" dirty="0" smtClean="0"/>
              <a:t>的原型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2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Function</a:t>
            </a:r>
            <a:r>
              <a:rPr lang="zh-CN" altLang="en-US" sz="2000" dirty="0" smtClean="0"/>
              <a:t>类是所有函数的基类，所有函数都是</a:t>
            </a:r>
            <a:r>
              <a:rPr lang="en-US" altLang="zh-CN" sz="2000" dirty="0" smtClean="0"/>
              <a:t>Function</a:t>
            </a:r>
            <a:r>
              <a:rPr lang="zh-CN" altLang="en-US" sz="2000" dirty="0" smtClean="0"/>
              <a:t>类的实例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所</a:t>
            </a:r>
            <a:r>
              <a:rPr lang="zh-CN" altLang="en-US" sz="2000" dirty="0" smtClean="0"/>
              <a:t>有函数的</a:t>
            </a:r>
            <a:r>
              <a:rPr lang="en-US" altLang="zh-CN" sz="2000" dirty="0" smtClean="0"/>
              <a:t>__proto__</a:t>
            </a:r>
            <a:r>
              <a:rPr lang="zh-CN" altLang="en-US" sz="2000" dirty="0" smtClean="0"/>
              <a:t>都指向</a:t>
            </a:r>
            <a:r>
              <a:rPr lang="en-US" altLang="zh-CN" sz="2000" dirty="0" smtClean="0"/>
              <a:t>Function</a:t>
            </a:r>
            <a:r>
              <a:rPr lang="zh-CN" altLang="en-US" sz="2000" dirty="0" smtClean="0"/>
              <a:t>类的原型</a:t>
            </a:r>
            <a:r>
              <a:rPr lang="en-US" altLang="zh-CN" sz="2000" dirty="0" smtClean="0"/>
              <a:t>)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3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Function</a:t>
            </a:r>
            <a:r>
              <a:rPr lang="zh-CN" altLang="en-US" sz="2000" dirty="0" smtClean="0"/>
              <a:t>自己本身也是函数，那他的</a:t>
            </a:r>
            <a:r>
              <a:rPr lang="en-US" altLang="zh-CN" sz="2000" dirty="0" smtClean="0"/>
              <a:t>__proto__</a:t>
            </a:r>
            <a:r>
              <a:rPr lang="zh-CN" altLang="en-US" sz="2000" dirty="0" smtClean="0"/>
              <a:t>指向的是自己的原型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4</a:t>
            </a:r>
            <a:r>
              <a:rPr lang="zh-CN" altLang="en-US" sz="2000" dirty="0" smtClean="0"/>
              <a:t>、函数有三种角色，当作为对象就拥有了</a:t>
            </a:r>
            <a:r>
              <a:rPr lang="en-US" altLang="zh-CN" sz="2000" dirty="0" smtClean="0"/>
              <a:t>__proto__</a:t>
            </a:r>
            <a:r>
              <a:rPr lang="zh-CN" altLang="en-US" sz="2000" dirty="0" smtClean="0"/>
              <a:t>属性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函数的三种角色：</a:t>
            </a:r>
            <a:endParaRPr lang="en-US" altLang="zh-CN" sz="2000" dirty="0" smtClean="0"/>
          </a:p>
          <a:p>
            <a:r>
              <a:rPr lang="en-US" altLang="zh-CN" sz="2000" dirty="0" smtClean="0"/>
              <a:t>  1</a:t>
            </a:r>
            <a:r>
              <a:rPr lang="zh-CN" altLang="en-US" sz="2000" dirty="0" smtClean="0"/>
              <a:t>、普通函数</a:t>
            </a:r>
            <a:endParaRPr lang="en-US" altLang="zh-CN" sz="2000" dirty="0" smtClean="0"/>
          </a:p>
          <a:p>
            <a:r>
              <a:rPr lang="en-US" altLang="zh-CN" sz="2000" dirty="0" smtClean="0"/>
              <a:t>  2</a:t>
            </a:r>
            <a:r>
              <a:rPr lang="zh-CN" altLang="en-US" sz="2000" dirty="0" smtClean="0"/>
              <a:t>、构造函数</a:t>
            </a:r>
            <a:endParaRPr lang="en-US" altLang="zh-CN" sz="2000" dirty="0" smtClean="0"/>
          </a:p>
          <a:p>
            <a:r>
              <a:rPr lang="en-US" altLang="zh-CN" sz="2000" dirty="0" smtClean="0"/>
              <a:t>  3</a:t>
            </a:r>
            <a:r>
              <a:rPr lang="zh-CN" altLang="en-US" sz="2000" dirty="0" smtClean="0"/>
              <a:t>、普通对象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Function</a:t>
            </a:r>
            <a:r>
              <a:rPr lang="zh-CN" altLang="en-US" sz="2000" smtClean="0"/>
              <a:t>类的原型其实是一个匿名函数，但是你就当做对象用就行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  <p:cxnSp>
        <p:nvCxnSpPr>
          <p:cNvPr id="78" name="直接连接符 77"/>
          <p:cNvCxnSpPr/>
          <p:nvPr/>
        </p:nvCxnSpPr>
        <p:spPr>
          <a:xfrm>
            <a:off x="1872358" y="5040635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304406" y="4392563"/>
            <a:ext cx="1924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cxnSp>
        <p:nvCxnSpPr>
          <p:cNvPr id="81" name="直接连接符 80"/>
          <p:cNvCxnSpPr/>
          <p:nvPr/>
        </p:nvCxnSpPr>
        <p:spPr>
          <a:xfrm>
            <a:off x="432198" y="1368227"/>
            <a:ext cx="28083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92238" y="720155"/>
            <a:ext cx="1924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cxnSp>
        <p:nvCxnSpPr>
          <p:cNvPr id="84" name="直接连接符 83"/>
          <p:cNvCxnSpPr/>
          <p:nvPr/>
        </p:nvCxnSpPr>
        <p:spPr>
          <a:xfrm>
            <a:off x="13321630" y="1296219"/>
            <a:ext cx="2736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3753678" y="720155"/>
            <a:ext cx="1924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cxnSp>
        <p:nvCxnSpPr>
          <p:cNvPr id="87" name="形状 86"/>
          <p:cNvCxnSpPr>
            <a:stCxn id="79" idx="3"/>
            <a:endCxn id="69" idx="2"/>
          </p:cNvCxnSpPr>
          <p:nvPr/>
        </p:nvCxnSpPr>
        <p:spPr>
          <a:xfrm flipV="1">
            <a:off x="4228907" y="3105055"/>
            <a:ext cx="1342006" cy="1579896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连接符 88"/>
          <p:cNvCxnSpPr>
            <a:stCxn id="85" idx="1"/>
            <a:endCxn id="67" idx="0"/>
          </p:cNvCxnSpPr>
          <p:nvPr/>
        </p:nvCxnSpPr>
        <p:spPr>
          <a:xfrm rot="10800000" flipV="1">
            <a:off x="5445556" y="1012542"/>
            <a:ext cx="8308123" cy="427617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肘形连接符 91"/>
          <p:cNvCxnSpPr>
            <a:stCxn id="82" idx="3"/>
            <a:endCxn id="64" idx="1"/>
          </p:cNvCxnSpPr>
          <p:nvPr/>
        </p:nvCxnSpPr>
        <p:spPr>
          <a:xfrm>
            <a:off x="2716739" y="1012543"/>
            <a:ext cx="1243851" cy="1255709"/>
          </a:xfrm>
          <a:prstGeom prst="bentConnector3">
            <a:avLst>
              <a:gd name="adj1" fmla="val 23045"/>
            </a:avLst>
          </a:prstGeom>
          <a:ln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69" idx="3"/>
          </p:cNvCxnSpPr>
          <p:nvPr/>
        </p:nvCxnSpPr>
        <p:spPr>
          <a:xfrm flipV="1">
            <a:off x="6533163" y="2808387"/>
            <a:ext cx="2900035" cy="42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0585326" y="7632923"/>
            <a:ext cx="1179707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</a:t>
            </a:r>
            <a:r>
              <a:rPr lang="en-US" altLang="zh-CN" dirty="0" smtClean="0"/>
              <a:t>1.__proto__.constructor.__proto__.__proto__  === Object.prototype</a:t>
            </a:r>
          </a:p>
          <a:p>
            <a:r>
              <a:rPr lang="en-US" altLang="zh-CN" dirty="0" smtClean="0"/>
              <a:t>Fn.s</a:t>
            </a:r>
          </a:p>
          <a:p>
            <a:r>
              <a:rPr lang="en-US" altLang="zh-CN" dirty="0" smtClean="0"/>
              <a:t>Function.s</a:t>
            </a:r>
          </a:p>
          <a:p>
            <a:r>
              <a:rPr lang="en-US" altLang="zh-CN" dirty="0" smtClean="0"/>
              <a:t>Object.s</a:t>
            </a:r>
            <a:endParaRPr lang="zh-CN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10513318" y="2088307"/>
            <a:ext cx="11095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S:100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261</Words>
  <Application>Microsoft Office PowerPoint</Application>
  <PresentationFormat>自定义</PresentationFormat>
  <Paragraphs>47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2</cp:revision>
  <dcterms:modified xsi:type="dcterms:W3CDTF">2020-02-12T09:10:45Z</dcterms:modified>
</cp:coreProperties>
</file>