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F5176-EB7D-4844-B1D4-43D118D971C7}" type="doc">
      <dgm:prSet loTypeId="urn:microsoft.com/office/officeart/2005/8/layout/hierarchy2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BC86B6E-86EF-417F-BA4F-C71EDF4CDAD5}">
      <dgm:prSet phldrT="[文本]"/>
      <dgm:spPr/>
      <dgm:t>
        <a:bodyPr/>
        <a:lstStyle/>
        <a:p>
          <a:r>
            <a:rPr lang="zh-CN" altLang="en-US" dirty="0"/>
            <a:t>报告内容</a:t>
          </a:r>
        </a:p>
      </dgm:t>
    </dgm:pt>
    <dgm:pt modelId="{1B6B0773-6D28-479E-8F2F-B08BA0E05874}" type="parTrans" cxnId="{FDA9BC6B-66B7-4050-A581-B866ABB0D730}">
      <dgm:prSet/>
      <dgm:spPr/>
      <dgm:t>
        <a:bodyPr/>
        <a:lstStyle/>
        <a:p>
          <a:endParaRPr lang="zh-CN" altLang="en-US"/>
        </a:p>
      </dgm:t>
    </dgm:pt>
    <dgm:pt modelId="{67160707-F509-43F6-8ACA-15B569A281A2}" type="sibTrans" cxnId="{FDA9BC6B-66B7-4050-A581-B866ABB0D730}">
      <dgm:prSet/>
      <dgm:spPr/>
      <dgm:t>
        <a:bodyPr/>
        <a:lstStyle/>
        <a:p>
          <a:endParaRPr lang="zh-CN" altLang="en-US"/>
        </a:p>
      </dgm:t>
    </dgm:pt>
    <dgm:pt modelId="{1A22D0E1-6EDE-4170-A880-EC222837EA7C}">
      <dgm:prSet phldrT="[文本]"/>
      <dgm:spPr/>
      <dgm:t>
        <a:bodyPr/>
        <a:lstStyle/>
        <a:p>
          <a:r>
            <a:rPr lang="en-US" altLang="zh-CN" dirty="0"/>
            <a:t>9</a:t>
          </a:r>
          <a:r>
            <a:rPr lang="zh-CN" altLang="en-US" dirty="0"/>
            <a:t>月总结</a:t>
          </a:r>
        </a:p>
      </dgm:t>
    </dgm:pt>
    <dgm:pt modelId="{85A99020-F79A-4DAD-882D-725C683EBFD8}" type="parTrans" cxnId="{D45DC023-9F56-4665-B749-C17F640884BB}">
      <dgm:prSet/>
      <dgm:spPr/>
      <dgm:t>
        <a:bodyPr/>
        <a:lstStyle/>
        <a:p>
          <a:endParaRPr lang="zh-CN" altLang="en-US"/>
        </a:p>
      </dgm:t>
    </dgm:pt>
    <dgm:pt modelId="{BAB24337-6EC1-409F-AB9E-1BCD1D058798}" type="sibTrans" cxnId="{D45DC023-9F56-4665-B749-C17F640884BB}">
      <dgm:prSet/>
      <dgm:spPr/>
      <dgm:t>
        <a:bodyPr/>
        <a:lstStyle/>
        <a:p>
          <a:endParaRPr lang="zh-CN" altLang="en-US"/>
        </a:p>
      </dgm:t>
    </dgm:pt>
    <dgm:pt modelId="{5380D586-B4E2-4457-85E9-630898BA723C}">
      <dgm:prSet phldrT="[文本]"/>
      <dgm:spPr/>
      <dgm:t>
        <a:bodyPr/>
        <a:lstStyle/>
        <a:p>
          <a:r>
            <a:rPr lang="zh-CN" altLang="en-US" dirty="0"/>
            <a:t>机器学习基础知识</a:t>
          </a:r>
        </a:p>
      </dgm:t>
    </dgm:pt>
    <dgm:pt modelId="{E7BBD78B-2253-4A69-883E-825BB5C4E4B8}" type="parTrans" cxnId="{DDBF8466-8CEF-4080-8ADC-A8B84384BA25}">
      <dgm:prSet/>
      <dgm:spPr/>
      <dgm:t>
        <a:bodyPr/>
        <a:lstStyle/>
        <a:p>
          <a:endParaRPr lang="zh-CN" altLang="en-US"/>
        </a:p>
      </dgm:t>
    </dgm:pt>
    <dgm:pt modelId="{AC3DE851-9CC8-4E08-BA52-3CB990BF86AB}" type="sibTrans" cxnId="{DDBF8466-8CEF-4080-8ADC-A8B84384BA25}">
      <dgm:prSet/>
      <dgm:spPr/>
      <dgm:t>
        <a:bodyPr/>
        <a:lstStyle/>
        <a:p>
          <a:endParaRPr lang="zh-CN" altLang="en-US"/>
        </a:p>
      </dgm:t>
    </dgm:pt>
    <dgm:pt modelId="{FED7D479-51E5-4B44-9E98-ADC5008D7641}">
      <dgm:prSet phldrT="[文本]"/>
      <dgm:spPr/>
      <dgm:t>
        <a:bodyPr/>
        <a:lstStyle/>
        <a:p>
          <a:r>
            <a:rPr lang="zh-CN" altLang="en-US" dirty="0"/>
            <a:t>机器学习实现无创血糖预测</a:t>
          </a:r>
        </a:p>
      </dgm:t>
    </dgm:pt>
    <dgm:pt modelId="{13D3DFC0-EE59-4174-9695-98A06542AEF5}" type="parTrans" cxnId="{3881BBE6-FBAF-4D7F-BB69-CB459FC0BF64}">
      <dgm:prSet/>
      <dgm:spPr/>
      <dgm:t>
        <a:bodyPr/>
        <a:lstStyle/>
        <a:p>
          <a:endParaRPr lang="zh-CN" altLang="en-US"/>
        </a:p>
      </dgm:t>
    </dgm:pt>
    <dgm:pt modelId="{518EB401-05D3-4224-9EED-85F7B626344D}" type="sibTrans" cxnId="{3881BBE6-FBAF-4D7F-BB69-CB459FC0BF64}">
      <dgm:prSet/>
      <dgm:spPr/>
      <dgm:t>
        <a:bodyPr/>
        <a:lstStyle/>
        <a:p>
          <a:endParaRPr lang="zh-CN" altLang="en-US"/>
        </a:p>
      </dgm:t>
    </dgm:pt>
    <dgm:pt modelId="{C004EF07-648C-4449-8393-EE5A52743C8A}">
      <dgm:prSet phldrT="[文本]"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月计划</a:t>
          </a:r>
        </a:p>
      </dgm:t>
    </dgm:pt>
    <dgm:pt modelId="{648058A4-0D30-4D0C-B2A1-F36447E5B8D6}" type="parTrans" cxnId="{D1BB28EA-F0C9-4545-AA5F-FFEC54C17B8D}">
      <dgm:prSet/>
      <dgm:spPr/>
      <dgm:t>
        <a:bodyPr/>
        <a:lstStyle/>
        <a:p>
          <a:endParaRPr lang="zh-CN" altLang="en-US"/>
        </a:p>
      </dgm:t>
    </dgm:pt>
    <dgm:pt modelId="{A483E551-6452-46E8-B1D0-D95D6E4A4716}" type="sibTrans" cxnId="{D1BB28EA-F0C9-4545-AA5F-FFEC54C17B8D}">
      <dgm:prSet/>
      <dgm:spPr/>
      <dgm:t>
        <a:bodyPr/>
        <a:lstStyle/>
        <a:p>
          <a:endParaRPr lang="zh-CN" altLang="en-US"/>
        </a:p>
      </dgm:t>
    </dgm:pt>
    <dgm:pt modelId="{CBB4E0B2-63FC-43E6-8522-5265D3B95FAB}">
      <dgm:prSet phldrT="[文本]"/>
      <dgm:spPr/>
      <dgm:t>
        <a:bodyPr/>
        <a:lstStyle/>
        <a:p>
          <a:r>
            <a:rPr lang="zh-CN" altLang="en-US" dirty="0"/>
            <a:t>继续深入学习神经网络知识</a:t>
          </a:r>
        </a:p>
      </dgm:t>
    </dgm:pt>
    <dgm:pt modelId="{EF74B86D-B231-4069-AC5A-1F2ABAE52B07}" type="parTrans" cxnId="{E32EA695-2980-4AF6-954B-75CDBD2ED196}">
      <dgm:prSet/>
      <dgm:spPr/>
      <dgm:t>
        <a:bodyPr/>
        <a:lstStyle/>
        <a:p>
          <a:endParaRPr lang="zh-CN" altLang="en-US"/>
        </a:p>
      </dgm:t>
    </dgm:pt>
    <dgm:pt modelId="{2E26332E-B1BC-4B75-8631-499E25CEE6DE}" type="sibTrans" cxnId="{E32EA695-2980-4AF6-954B-75CDBD2ED196}">
      <dgm:prSet/>
      <dgm:spPr/>
      <dgm:t>
        <a:bodyPr/>
        <a:lstStyle/>
        <a:p>
          <a:endParaRPr lang="zh-CN" altLang="en-US"/>
        </a:p>
      </dgm:t>
    </dgm:pt>
    <dgm:pt modelId="{59053B2E-0EC6-40D7-92EC-417B3E4D5B9F}">
      <dgm:prSet phldrT="[文本]"/>
      <dgm:spPr/>
      <dgm:t>
        <a:bodyPr/>
        <a:lstStyle/>
        <a:p>
          <a:r>
            <a:rPr lang="zh-CN" altLang="en-US" dirty="0"/>
            <a:t>深度学习基础知识</a:t>
          </a:r>
        </a:p>
      </dgm:t>
    </dgm:pt>
    <dgm:pt modelId="{F6804A4E-3040-4D77-B6B9-9650017CC968}" type="parTrans" cxnId="{1C58FC08-395B-4438-BFF9-5FBA6F4B5B47}">
      <dgm:prSet/>
      <dgm:spPr/>
      <dgm:t>
        <a:bodyPr/>
        <a:lstStyle/>
        <a:p>
          <a:endParaRPr lang="zh-CN" altLang="en-US"/>
        </a:p>
      </dgm:t>
    </dgm:pt>
    <dgm:pt modelId="{77DDA33B-4717-4FFD-87E1-4F4319CA4745}" type="sibTrans" cxnId="{1C58FC08-395B-4438-BFF9-5FBA6F4B5B47}">
      <dgm:prSet/>
      <dgm:spPr/>
      <dgm:t>
        <a:bodyPr/>
        <a:lstStyle/>
        <a:p>
          <a:endParaRPr lang="zh-CN" altLang="en-US"/>
        </a:p>
      </dgm:t>
    </dgm:pt>
    <dgm:pt modelId="{7BFC879F-E1BD-4C64-91EC-1F02F7C3EBF0}">
      <dgm:prSet phldrT="[文本]"/>
      <dgm:spPr/>
      <dgm:t>
        <a:bodyPr/>
        <a:lstStyle/>
        <a:p>
          <a:r>
            <a:rPr lang="zh-CN" altLang="en-US" dirty="0"/>
            <a:t>阅读无创血糖预测相关论文</a:t>
          </a:r>
        </a:p>
      </dgm:t>
    </dgm:pt>
    <dgm:pt modelId="{C9026595-A4A5-45B5-B3FD-B57B14698055}" type="parTrans" cxnId="{13A525CF-B65D-49F4-862B-49232628FDF3}">
      <dgm:prSet/>
      <dgm:spPr/>
      <dgm:t>
        <a:bodyPr/>
        <a:lstStyle/>
        <a:p>
          <a:endParaRPr lang="zh-CN" altLang="en-US"/>
        </a:p>
      </dgm:t>
    </dgm:pt>
    <dgm:pt modelId="{0D23B707-CA08-4543-82E9-98A0755CC6E5}" type="sibTrans" cxnId="{13A525CF-B65D-49F4-862B-49232628FDF3}">
      <dgm:prSet/>
      <dgm:spPr/>
      <dgm:t>
        <a:bodyPr/>
        <a:lstStyle/>
        <a:p>
          <a:endParaRPr lang="zh-CN" altLang="en-US"/>
        </a:p>
      </dgm:t>
    </dgm:pt>
    <dgm:pt modelId="{A40E93C7-70DA-4A1B-940F-2796D1601791}">
      <dgm:prSet phldrT="[文本]"/>
      <dgm:spPr/>
      <dgm:t>
        <a:bodyPr/>
        <a:lstStyle/>
        <a:p>
          <a:r>
            <a:rPr lang="zh-CN" altLang="en-US" dirty="0"/>
            <a:t>用其他模型尝试血糖预测</a:t>
          </a:r>
        </a:p>
      </dgm:t>
    </dgm:pt>
    <dgm:pt modelId="{1BC50B3F-F607-47D4-A1E3-DBD72EC17B53}" type="parTrans" cxnId="{4F4D7ED6-8EBD-44AC-BDBC-9368A7C09349}">
      <dgm:prSet/>
      <dgm:spPr/>
      <dgm:t>
        <a:bodyPr/>
        <a:lstStyle/>
        <a:p>
          <a:endParaRPr lang="zh-CN" altLang="en-US"/>
        </a:p>
      </dgm:t>
    </dgm:pt>
    <dgm:pt modelId="{2F69ED86-06A2-4ACE-8AC0-F1AC8867C46D}" type="sibTrans" cxnId="{4F4D7ED6-8EBD-44AC-BDBC-9368A7C09349}">
      <dgm:prSet/>
      <dgm:spPr/>
      <dgm:t>
        <a:bodyPr/>
        <a:lstStyle/>
        <a:p>
          <a:endParaRPr lang="zh-CN" altLang="en-US"/>
        </a:p>
      </dgm:t>
    </dgm:pt>
    <dgm:pt modelId="{5E118552-FD70-44B3-A0D5-0C761D377195}" type="pres">
      <dgm:prSet presAssocID="{C71F5176-EB7D-4844-B1D4-43D118D971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1307EA-9B3D-4D89-A1A8-CAB187B511FA}" type="pres">
      <dgm:prSet presAssocID="{5BC86B6E-86EF-417F-BA4F-C71EDF4CDAD5}" presName="root1" presStyleCnt="0"/>
      <dgm:spPr/>
    </dgm:pt>
    <dgm:pt modelId="{E8B57135-7EA4-4862-BC8A-D835306D2457}" type="pres">
      <dgm:prSet presAssocID="{5BC86B6E-86EF-417F-BA4F-C71EDF4CDAD5}" presName="LevelOneTextNode" presStyleLbl="node0" presStyleIdx="0" presStyleCnt="1">
        <dgm:presLayoutVars>
          <dgm:chPref val="3"/>
        </dgm:presLayoutVars>
      </dgm:prSet>
      <dgm:spPr/>
    </dgm:pt>
    <dgm:pt modelId="{9F3B4F1A-19A3-4383-9AD9-04AEE1BEB2F5}" type="pres">
      <dgm:prSet presAssocID="{5BC86B6E-86EF-417F-BA4F-C71EDF4CDAD5}" presName="level2hierChild" presStyleCnt="0"/>
      <dgm:spPr/>
    </dgm:pt>
    <dgm:pt modelId="{A59E51BD-021E-4EE1-BAD0-B62B89606CFA}" type="pres">
      <dgm:prSet presAssocID="{85A99020-F79A-4DAD-882D-725C683EBFD8}" presName="conn2-1" presStyleLbl="parChTrans1D2" presStyleIdx="0" presStyleCnt="2"/>
      <dgm:spPr/>
    </dgm:pt>
    <dgm:pt modelId="{1F1F153E-9D9D-410F-B1BB-363DABC7309F}" type="pres">
      <dgm:prSet presAssocID="{85A99020-F79A-4DAD-882D-725C683EBFD8}" presName="connTx" presStyleLbl="parChTrans1D2" presStyleIdx="0" presStyleCnt="2"/>
      <dgm:spPr/>
    </dgm:pt>
    <dgm:pt modelId="{B2888D65-D060-4B34-BCEE-6AB78686DBAC}" type="pres">
      <dgm:prSet presAssocID="{1A22D0E1-6EDE-4170-A880-EC222837EA7C}" presName="root2" presStyleCnt="0"/>
      <dgm:spPr/>
    </dgm:pt>
    <dgm:pt modelId="{3F928FBB-004D-427D-BFAE-9B546AE48B5F}" type="pres">
      <dgm:prSet presAssocID="{1A22D0E1-6EDE-4170-A880-EC222837EA7C}" presName="LevelTwoTextNode" presStyleLbl="node2" presStyleIdx="0" presStyleCnt="2">
        <dgm:presLayoutVars>
          <dgm:chPref val="3"/>
        </dgm:presLayoutVars>
      </dgm:prSet>
      <dgm:spPr/>
    </dgm:pt>
    <dgm:pt modelId="{A797312A-057E-4FBF-8B53-155F3C9306A8}" type="pres">
      <dgm:prSet presAssocID="{1A22D0E1-6EDE-4170-A880-EC222837EA7C}" presName="level3hierChild" presStyleCnt="0"/>
      <dgm:spPr/>
    </dgm:pt>
    <dgm:pt modelId="{C4DF2906-E80A-4CDB-90C7-05BD7563B6BC}" type="pres">
      <dgm:prSet presAssocID="{E7BBD78B-2253-4A69-883E-825BB5C4E4B8}" presName="conn2-1" presStyleLbl="parChTrans1D3" presStyleIdx="0" presStyleCnt="6"/>
      <dgm:spPr/>
    </dgm:pt>
    <dgm:pt modelId="{0AA94A07-E9FA-4AA2-BA66-99936F54DC34}" type="pres">
      <dgm:prSet presAssocID="{E7BBD78B-2253-4A69-883E-825BB5C4E4B8}" presName="connTx" presStyleLbl="parChTrans1D3" presStyleIdx="0" presStyleCnt="6"/>
      <dgm:spPr/>
    </dgm:pt>
    <dgm:pt modelId="{1F8D8E35-DFE4-4106-B159-F4B896DC4DAC}" type="pres">
      <dgm:prSet presAssocID="{5380D586-B4E2-4457-85E9-630898BA723C}" presName="root2" presStyleCnt="0"/>
      <dgm:spPr/>
    </dgm:pt>
    <dgm:pt modelId="{E0D9CC88-05BB-4FF5-ACDE-2E0D70E87269}" type="pres">
      <dgm:prSet presAssocID="{5380D586-B4E2-4457-85E9-630898BA723C}" presName="LevelTwoTextNode" presStyleLbl="node3" presStyleIdx="0" presStyleCnt="6">
        <dgm:presLayoutVars>
          <dgm:chPref val="3"/>
        </dgm:presLayoutVars>
      </dgm:prSet>
      <dgm:spPr/>
    </dgm:pt>
    <dgm:pt modelId="{1E503F8A-864D-4E79-916D-80297A725D39}" type="pres">
      <dgm:prSet presAssocID="{5380D586-B4E2-4457-85E9-630898BA723C}" presName="level3hierChild" presStyleCnt="0"/>
      <dgm:spPr/>
    </dgm:pt>
    <dgm:pt modelId="{614026D9-9B0F-4CD4-89B5-22625281B4BD}" type="pres">
      <dgm:prSet presAssocID="{F6804A4E-3040-4D77-B6B9-9650017CC968}" presName="conn2-1" presStyleLbl="parChTrans1D3" presStyleIdx="1" presStyleCnt="6"/>
      <dgm:spPr/>
    </dgm:pt>
    <dgm:pt modelId="{778533CA-E900-4376-8EFC-DFD04BAE376A}" type="pres">
      <dgm:prSet presAssocID="{F6804A4E-3040-4D77-B6B9-9650017CC968}" presName="connTx" presStyleLbl="parChTrans1D3" presStyleIdx="1" presStyleCnt="6"/>
      <dgm:spPr/>
    </dgm:pt>
    <dgm:pt modelId="{EFECE776-6DBF-4C43-8584-D0BA0298F89D}" type="pres">
      <dgm:prSet presAssocID="{59053B2E-0EC6-40D7-92EC-417B3E4D5B9F}" presName="root2" presStyleCnt="0"/>
      <dgm:spPr/>
    </dgm:pt>
    <dgm:pt modelId="{5BDE939C-3DE3-4003-811B-4443A94BED9C}" type="pres">
      <dgm:prSet presAssocID="{59053B2E-0EC6-40D7-92EC-417B3E4D5B9F}" presName="LevelTwoTextNode" presStyleLbl="node3" presStyleIdx="1" presStyleCnt="6">
        <dgm:presLayoutVars>
          <dgm:chPref val="3"/>
        </dgm:presLayoutVars>
      </dgm:prSet>
      <dgm:spPr/>
    </dgm:pt>
    <dgm:pt modelId="{10119F56-F2D3-4A40-9660-95C34018963C}" type="pres">
      <dgm:prSet presAssocID="{59053B2E-0EC6-40D7-92EC-417B3E4D5B9F}" presName="level3hierChild" presStyleCnt="0"/>
      <dgm:spPr/>
    </dgm:pt>
    <dgm:pt modelId="{F05F7360-A71D-4952-A03B-BA1844F0DEA9}" type="pres">
      <dgm:prSet presAssocID="{13D3DFC0-EE59-4174-9695-98A06542AEF5}" presName="conn2-1" presStyleLbl="parChTrans1D3" presStyleIdx="2" presStyleCnt="6"/>
      <dgm:spPr/>
    </dgm:pt>
    <dgm:pt modelId="{120A181A-BFCB-4FF0-9F33-917D55E60DBB}" type="pres">
      <dgm:prSet presAssocID="{13D3DFC0-EE59-4174-9695-98A06542AEF5}" presName="connTx" presStyleLbl="parChTrans1D3" presStyleIdx="2" presStyleCnt="6"/>
      <dgm:spPr/>
    </dgm:pt>
    <dgm:pt modelId="{D66DB4F9-98BE-4CBD-8477-6C6197143910}" type="pres">
      <dgm:prSet presAssocID="{FED7D479-51E5-4B44-9E98-ADC5008D7641}" presName="root2" presStyleCnt="0"/>
      <dgm:spPr/>
    </dgm:pt>
    <dgm:pt modelId="{238F13A3-952A-42EF-B6E7-30E2E70BC2ED}" type="pres">
      <dgm:prSet presAssocID="{FED7D479-51E5-4B44-9E98-ADC5008D7641}" presName="LevelTwoTextNode" presStyleLbl="node3" presStyleIdx="2" presStyleCnt="6">
        <dgm:presLayoutVars>
          <dgm:chPref val="3"/>
        </dgm:presLayoutVars>
      </dgm:prSet>
      <dgm:spPr/>
    </dgm:pt>
    <dgm:pt modelId="{CC232D76-CE52-46E2-86C4-560DD73FA18C}" type="pres">
      <dgm:prSet presAssocID="{FED7D479-51E5-4B44-9E98-ADC5008D7641}" presName="level3hierChild" presStyleCnt="0"/>
      <dgm:spPr/>
    </dgm:pt>
    <dgm:pt modelId="{33D79919-4B95-408D-A2D5-B2F780C5D0F5}" type="pres">
      <dgm:prSet presAssocID="{648058A4-0D30-4D0C-B2A1-F36447E5B8D6}" presName="conn2-1" presStyleLbl="parChTrans1D2" presStyleIdx="1" presStyleCnt="2"/>
      <dgm:spPr/>
    </dgm:pt>
    <dgm:pt modelId="{0811AF14-187A-4CFF-9BCE-810139569C1C}" type="pres">
      <dgm:prSet presAssocID="{648058A4-0D30-4D0C-B2A1-F36447E5B8D6}" presName="connTx" presStyleLbl="parChTrans1D2" presStyleIdx="1" presStyleCnt="2"/>
      <dgm:spPr/>
    </dgm:pt>
    <dgm:pt modelId="{A2340316-0750-4958-BC47-0ECB61597AEA}" type="pres">
      <dgm:prSet presAssocID="{C004EF07-648C-4449-8393-EE5A52743C8A}" presName="root2" presStyleCnt="0"/>
      <dgm:spPr/>
    </dgm:pt>
    <dgm:pt modelId="{6C6C6996-E67F-41CF-BA19-D5BEF8C41BF2}" type="pres">
      <dgm:prSet presAssocID="{C004EF07-648C-4449-8393-EE5A52743C8A}" presName="LevelTwoTextNode" presStyleLbl="node2" presStyleIdx="1" presStyleCnt="2">
        <dgm:presLayoutVars>
          <dgm:chPref val="3"/>
        </dgm:presLayoutVars>
      </dgm:prSet>
      <dgm:spPr/>
    </dgm:pt>
    <dgm:pt modelId="{1C0B191D-F8D9-4234-BB37-4962D5B9F342}" type="pres">
      <dgm:prSet presAssocID="{C004EF07-648C-4449-8393-EE5A52743C8A}" presName="level3hierChild" presStyleCnt="0"/>
      <dgm:spPr/>
    </dgm:pt>
    <dgm:pt modelId="{DD44CBCD-3549-4D65-ADA5-5B57F40F6512}" type="pres">
      <dgm:prSet presAssocID="{EF74B86D-B231-4069-AC5A-1F2ABAE52B07}" presName="conn2-1" presStyleLbl="parChTrans1D3" presStyleIdx="3" presStyleCnt="6"/>
      <dgm:spPr/>
    </dgm:pt>
    <dgm:pt modelId="{159C6998-3CDD-4778-A38A-3098594924AA}" type="pres">
      <dgm:prSet presAssocID="{EF74B86D-B231-4069-AC5A-1F2ABAE52B07}" presName="connTx" presStyleLbl="parChTrans1D3" presStyleIdx="3" presStyleCnt="6"/>
      <dgm:spPr/>
    </dgm:pt>
    <dgm:pt modelId="{841EC67E-5F4C-43CB-9A17-6FC886A7ABA2}" type="pres">
      <dgm:prSet presAssocID="{CBB4E0B2-63FC-43E6-8522-5265D3B95FAB}" presName="root2" presStyleCnt="0"/>
      <dgm:spPr/>
    </dgm:pt>
    <dgm:pt modelId="{233B0A63-7C6E-4D06-B3A2-502566BE1FA2}" type="pres">
      <dgm:prSet presAssocID="{CBB4E0B2-63FC-43E6-8522-5265D3B95FAB}" presName="LevelTwoTextNode" presStyleLbl="node3" presStyleIdx="3" presStyleCnt="6">
        <dgm:presLayoutVars>
          <dgm:chPref val="3"/>
        </dgm:presLayoutVars>
      </dgm:prSet>
      <dgm:spPr/>
    </dgm:pt>
    <dgm:pt modelId="{BEDD6CCA-C671-4384-9D6B-2C1620F2C32D}" type="pres">
      <dgm:prSet presAssocID="{CBB4E0B2-63FC-43E6-8522-5265D3B95FAB}" presName="level3hierChild" presStyleCnt="0"/>
      <dgm:spPr/>
    </dgm:pt>
    <dgm:pt modelId="{799D031F-4B8E-431E-BADA-E657D7B03BEF}" type="pres">
      <dgm:prSet presAssocID="{C9026595-A4A5-45B5-B3FD-B57B14698055}" presName="conn2-1" presStyleLbl="parChTrans1D3" presStyleIdx="4" presStyleCnt="6"/>
      <dgm:spPr/>
    </dgm:pt>
    <dgm:pt modelId="{1795D92D-7B37-4E1D-AD60-085B51008FFF}" type="pres">
      <dgm:prSet presAssocID="{C9026595-A4A5-45B5-B3FD-B57B14698055}" presName="connTx" presStyleLbl="parChTrans1D3" presStyleIdx="4" presStyleCnt="6"/>
      <dgm:spPr/>
    </dgm:pt>
    <dgm:pt modelId="{7A7F5C55-242D-4160-97A6-15014A0CACC1}" type="pres">
      <dgm:prSet presAssocID="{7BFC879F-E1BD-4C64-91EC-1F02F7C3EBF0}" presName="root2" presStyleCnt="0"/>
      <dgm:spPr/>
    </dgm:pt>
    <dgm:pt modelId="{89102A70-FD00-4B05-B539-1DFABEC292BF}" type="pres">
      <dgm:prSet presAssocID="{7BFC879F-E1BD-4C64-91EC-1F02F7C3EBF0}" presName="LevelTwoTextNode" presStyleLbl="node3" presStyleIdx="4" presStyleCnt="6">
        <dgm:presLayoutVars>
          <dgm:chPref val="3"/>
        </dgm:presLayoutVars>
      </dgm:prSet>
      <dgm:spPr/>
    </dgm:pt>
    <dgm:pt modelId="{E7F9E790-1CB5-4C03-AE53-EB901AD8D4A6}" type="pres">
      <dgm:prSet presAssocID="{7BFC879F-E1BD-4C64-91EC-1F02F7C3EBF0}" presName="level3hierChild" presStyleCnt="0"/>
      <dgm:spPr/>
    </dgm:pt>
    <dgm:pt modelId="{3CACDA4D-D764-4596-9C12-021B3746A185}" type="pres">
      <dgm:prSet presAssocID="{1BC50B3F-F607-47D4-A1E3-DBD72EC17B53}" presName="conn2-1" presStyleLbl="parChTrans1D3" presStyleIdx="5" presStyleCnt="6"/>
      <dgm:spPr/>
    </dgm:pt>
    <dgm:pt modelId="{66E8ECC7-A02A-4EEC-93BD-B274E79AD4AD}" type="pres">
      <dgm:prSet presAssocID="{1BC50B3F-F607-47D4-A1E3-DBD72EC17B53}" presName="connTx" presStyleLbl="parChTrans1D3" presStyleIdx="5" presStyleCnt="6"/>
      <dgm:spPr/>
    </dgm:pt>
    <dgm:pt modelId="{DE3B31D6-825F-4B7E-8857-6CAAEEF5D96F}" type="pres">
      <dgm:prSet presAssocID="{A40E93C7-70DA-4A1B-940F-2796D1601791}" presName="root2" presStyleCnt="0"/>
      <dgm:spPr/>
    </dgm:pt>
    <dgm:pt modelId="{959C3E2D-2146-43DC-A8FE-560E1A30E701}" type="pres">
      <dgm:prSet presAssocID="{A40E93C7-70DA-4A1B-940F-2796D1601791}" presName="LevelTwoTextNode" presStyleLbl="node3" presStyleIdx="5" presStyleCnt="6">
        <dgm:presLayoutVars>
          <dgm:chPref val="3"/>
        </dgm:presLayoutVars>
      </dgm:prSet>
      <dgm:spPr/>
    </dgm:pt>
    <dgm:pt modelId="{9B372FB5-D811-4B93-9EB9-729A167184E7}" type="pres">
      <dgm:prSet presAssocID="{A40E93C7-70DA-4A1B-940F-2796D1601791}" presName="level3hierChild" presStyleCnt="0"/>
      <dgm:spPr/>
    </dgm:pt>
  </dgm:ptLst>
  <dgm:cxnLst>
    <dgm:cxn modelId="{92F01306-18FB-4FEE-A602-A5D414CE38E7}" type="presOf" srcId="{E7BBD78B-2253-4A69-883E-825BB5C4E4B8}" destId="{C4DF2906-E80A-4CDB-90C7-05BD7563B6BC}" srcOrd="0" destOrd="0" presId="urn:microsoft.com/office/officeart/2005/8/layout/hierarchy2"/>
    <dgm:cxn modelId="{1C58FC08-395B-4438-BFF9-5FBA6F4B5B47}" srcId="{1A22D0E1-6EDE-4170-A880-EC222837EA7C}" destId="{59053B2E-0EC6-40D7-92EC-417B3E4D5B9F}" srcOrd="1" destOrd="0" parTransId="{F6804A4E-3040-4D77-B6B9-9650017CC968}" sibTransId="{77DDA33B-4717-4FFD-87E1-4F4319CA4745}"/>
    <dgm:cxn modelId="{D45DC023-9F56-4665-B749-C17F640884BB}" srcId="{5BC86B6E-86EF-417F-BA4F-C71EDF4CDAD5}" destId="{1A22D0E1-6EDE-4170-A880-EC222837EA7C}" srcOrd="0" destOrd="0" parTransId="{85A99020-F79A-4DAD-882D-725C683EBFD8}" sibTransId="{BAB24337-6EC1-409F-AB9E-1BCD1D058798}"/>
    <dgm:cxn modelId="{AAC84927-ED7E-4669-A55F-B282E8F817A7}" type="presOf" srcId="{F6804A4E-3040-4D77-B6B9-9650017CC968}" destId="{778533CA-E900-4376-8EFC-DFD04BAE376A}" srcOrd="1" destOrd="0" presId="urn:microsoft.com/office/officeart/2005/8/layout/hierarchy2"/>
    <dgm:cxn modelId="{8344C02B-2BB7-4982-980C-FC4F8B9B772A}" type="presOf" srcId="{1BC50B3F-F607-47D4-A1E3-DBD72EC17B53}" destId="{3CACDA4D-D764-4596-9C12-021B3746A185}" srcOrd="0" destOrd="0" presId="urn:microsoft.com/office/officeart/2005/8/layout/hierarchy2"/>
    <dgm:cxn modelId="{8411EB2D-219B-47DF-9E27-DF997E6A77A0}" type="presOf" srcId="{F6804A4E-3040-4D77-B6B9-9650017CC968}" destId="{614026D9-9B0F-4CD4-89B5-22625281B4BD}" srcOrd="0" destOrd="0" presId="urn:microsoft.com/office/officeart/2005/8/layout/hierarchy2"/>
    <dgm:cxn modelId="{6125FE31-4D2B-49E5-AF3E-24CBE45E1C99}" type="presOf" srcId="{7BFC879F-E1BD-4C64-91EC-1F02F7C3EBF0}" destId="{89102A70-FD00-4B05-B539-1DFABEC292BF}" srcOrd="0" destOrd="0" presId="urn:microsoft.com/office/officeart/2005/8/layout/hierarchy2"/>
    <dgm:cxn modelId="{C5E29F63-1A0A-444D-9BC3-1CC85579A01C}" type="presOf" srcId="{C9026595-A4A5-45B5-B3FD-B57B14698055}" destId="{799D031F-4B8E-431E-BADA-E657D7B03BEF}" srcOrd="0" destOrd="0" presId="urn:microsoft.com/office/officeart/2005/8/layout/hierarchy2"/>
    <dgm:cxn modelId="{DDBF8466-8CEF-4080-8ADC-A8B84384BA25}" srcId="{1A22D0E1-6EDE-4170-A880-EC222837EA7C}" destId="{5380D586-B4E2-4457-85E9-630898BA723C}" srcOrd="0" destOrd="0" parTransId="{E7BBD78B-2253-4A69-883E-825BB5C4E4B8}" sibTransId="{AC3DE851-9CC8-4E08-BA52-3CB990BF86AB}"/>
    <dgm:cxn modelId="{FDA9BC6B-66B7-4050-A581-B866ABB0D730}" srcId="{C71F5176-EB7D-4844-B1D4-43D118D971C7}" destId="{5BC86B6E-86EF-417F-BA4F-C71EDF4CDAD5}" srcOrd="0" destOrd="0" parTransId="{1B6B0773-6D28-479E-8F2F-B08BA0E05874}" sibTransId="{67160707-F509-43F6-8ACA-15B569A281A2}"/>
    <dgm:cxn modelId="{B8EEFD4E-1858-4311-9B5F-E3473385BEDA}" type="presOf" srcId="{C004EF07-648C-4449-8393-EE5A52743C8A}" destId="{6C6C6996-E67F-41CF-BA19-D5BEF8C41BF2}" srcOrd="0" destOrd="0" presId="urn:microsoft.com/office/officeart/2005/8/layout/hierarchy2"/>
    <dgm:cxn modelId="{CEDE8655-7995-4FE1-BD9A-7838B73CAE14}" type="presOf" srcId="{FED7D479-51E5-4B44-9E98-ADC5008D7641}" destId="{238F13A3-952A-42EF-B6E7-30E2E70BC2ED}" srcOrd="0" destOrd="0" presId="urn:microsoft.com/office/officeart/2005/8/layout/hierarchy2"/>
    <dgm:cxn modelId="{C620FD57-7DEF-4E07-BF30-3EA7BA1F7B8D}" type="presOf" srcId="{85A99020-F79A-4DAD-882D-725C683EBFD8}" destId="{A59E51BD-021E-4EE1-BAD0-B62B89606CFA}" srcOrd="0" destOrd="0" presId="urn:microsoft.com/office/officeart/2005/8/layout/hierarchy2"/>
    <dgm:cxn modelId="{69D19E5A-1856-44A0-924F-C4870E5C6B93}" type="presOf" srcId="{5380D586-B4E2-4457-85E9-630898BA723C}" destId="{E0D9CC88-05BB-4FF5-ACDE-2E0D70E87269}" srcOrd="0" destOrd="0" presId="urn:microsoft.com/office/officeart/2005/8/layout/hierarchy2"/>
    <dgm:cxn modelId="{2632AD7D-A6ED-4269-8F30-DE0F288C75F6}" type="presOf" srcId="{13D3DFC0-EE59-4174-9695-98A06542AEF5}" destId="{F05F7360-A71D-4952-A03B-BA1844F0DEA9}" srcOrd="0" destOrd="0" presId="urn:microsoft.com/office/officeart/2005/8/layout/hierarchy2"/>
    <dgm:cxn modelId="{0C5AB593-EC43-49F0-A22E-8E61B6BEB8BD}" type="presOf" srcId="{C71F5176-EB7D-4844-B1D4-43D118D971C7}" destId="{5E118552-FD70-44B3-A0D5-0C761D377195}" srcOrd="0" destOrd="0" presId="urn:microsoft.com/office/officeart/2005/8/layout/hierarchy2"/>
    <dgm:cxn modelId="{E32EA695-2980-4AF6-954B-75CDBD2ED196}" srcId="{C004EF07-648C-4449-8393-EE5A52743C8A}" destId="{CBB4E0B2-63FC-43E6-8522-5265D3B95FAB}" srcOrd="0" destOrd="0" parTransId="{EF74B86D-B231-4069-AC5A-1F2ABAE52B07}" sibTransId="{2E26332E-B1BC-4B75-8631-499E25CEE6DE}"/>
    <dgm:cxn modelId="{67B74896-1717-47FA-BA9C-F1346FFA3BE6}" type="presOf" srcId="{A40E93C7-70DA-4A1B-940F-2796D1601791}" destId="{959C3E2D-2146-43DC-A8FE-560E1A30E701}" srcOrd="0" destOrd="0" presId="urn:microsoft.com/office/officeart/2005/8/layout/hierarchy2"/>
    <dgm:cxn modelId="{4892B896-D62A-4484-A196-127B1624641D}" type="presOf" srcId="{13D3DFC0-EE59-4174-9695-98A06542AEF5}" destId="{120A181A-BFCB-4FF0-9F33-917D55E60DBB}" srcOrd="1" destOrd="0" presId="urn:microsoft.com/office/officeart/2005/8/layout/hierarchy2"/>
    <dgm:cxn modelId="{9C75369C-C9DC-4350-AC98-21FA8B03BC80}" type="presOf" srcId="{1A22D0E1-6EDE-4170-A880-EC222837EA7C}" destId="{3F928FBB-004D-427D-BFAE-9B546AE48B5F}" srcOrd="0" destOrd="0" presId="urn:microsoft.com/office/officeart/2005/8/layout/hierarchy2"/>
    <dgm:cxn modelId="{57DA7AA6-E6F5-415B-AFC9-CE00C429BF3D}" type="presOf" srcId="{648058A4-0D30-4D0C-B2A1-F36447E5B8D6}" destId="{0811AF14-187A-4CFF-9BCE-810139569C1C}" srcOrd="1" destOrd="0" presId="urn:microsoft.com/office/officeart/2005/8/layout/hierarchy2"/>
    <dgm:cxn modelId="{14D955A7-AB65-480C-A801-1A3FB6A73BC6}" type="presOf" srcId="{C9026595-A4A5-45B5-B3FD-B57B14698055}" destId="{1795D92D-7B37-4E1D-AD60-085B51008FFF}" srcOrd="1" destOrd="0" presId="urn:microsoft.com/office/officeart/2005/8/layout/hierarchy2"/>
    <dgm:cxn modelId="{87523DB8-A41A-4520-8C49-D0D54A884481}" type="presOf" srcId="{EF74B86D-B231-4069-AC5A-1F2ABAE52B07}" destId="{DD44CBCD-3549-4D65-ADA5-5B57F40F6512}" srcOrd="0" destOrd="0" presId="urn:microsoft.com/office/officeart/2005/8/layout/hierarchy2"/>
    <dgm:cxn modelId="{7DE989CB-73D7-458C-AB65-FA55045A62B3}" type="presOf" srcId="{59053B2E-0EC6-40D7-92EC-417B3E4D5B9F}" destId="{5BDE939C-3DE3-4003-811B-4443A94BED9C}" srcOrd="0" destOrd="0" presId="urn:microsoft.com/office/officeart/2005/8/layout/hierarchy2"/>
    <dgm:cxn modelId="{9C1A70CC-B112-4E08-A832-06B58D68B967}" type="presOf" srcId="{CBB4E0B2-63FC-43E6-8522-5265D3B95FAB}" destId="{233B0A63-7C6E-4D06-B3A2-502566BE1FA2}" srcOrd="0" destOrd="0" presId="urn:microsoft.com/office/officeart/2005/8/layout/hierarchy2"/>
    <dgm:cxn modelId="{13A525CF-B65D-49F4-862B-49232628FDF3}" srcId="{C004EF07-648C-4449-8393-EE5A52743C8A}" destId="{7BFC879F-E1BD-4C64-91EC-1F02F7C3EBF0}" srcOrd="1" destOrd="0" parTransId="{C9026595-A4A5-45B5-B3FD-B57B14698055}" sibTransId="{0D23B707-CA08-4543-82E9-98A0755CC6E5}"/>
    <dgm:cxn modelId="{4F4D7ED6-8EBD-44AC-BDBC-9368A7C09349}" srcId="{C004EF07-648C-4449-8393-EE5A52743C8A}" destId="{A40E93C7-70DA-4A1B-940F-2796D1601791}" srcOrd="2" destOrd="0" parTransId="{1BC50B3F-F607-47D4-A1E3-DBD72EC17B53}" sibTransId="{2F69ED86-06A2-4ACE-8AC0-F1AC8867C46D}"/>
    <dgm:cxn modelId="{C51052D7-F83F-484F-A479-525931FB8C58}" type="presOf" srcId="{1BC50B3F-F607-47D4-A1E3-DBD72EC17B53}" destId="{66E8ECC7-A02A-4EEC-93BD-B274E79AD4AD}" srcOrd="1" destOrd="0" presId="urn:microsoft.com/office/officeart/2005/8/layout/hierarchy2"/>
    <dgm:cxn modelId="{135B9AD7-EEAD-4248-926D-46296CD20AF4}" type="presOf" srcId="{85A99020-F79A-4DAD-882D-725C683EBFD8}" destId="{1F1F153E-9D9D-410F-B1BB-363DABC7309F}" srcOrd="1" destOrd="0" presId="urn:microsoft.com/office/officeart/2005/8/layout/hierarchy2"/>
    <dgm:cxn modelId="{710716D9-7B38-403D-BDC7-B8A0E910C269}" type="presOf" srcId="{EF74B86D-B231-4069-AC5A-1F2ABAE52B07}" destId="{159C6998-3CDD-4778-A38A-3098594924AA}" srcOrd="1" destOrd="0" presId="urn:microsoft.com/office/officeart/2005/8/layout/hierarchy2"/>
    <dgm:cxn modelId="{3881BBE6-FBAF-4D7F-BB69-CB459FC0BF64}" srcId="{1A22D0E1-6EDE-4170-A880-EC222837EA7C}" destId="{FED7D479-51E5-4B44-9E98-ADC5008D7641}" srcOrd="2" destOrd="0" parTransId="{13D3DFC0-EE59-4174-9695-98A06542AEF5}" sibTransId="{518EB401-05D3-4224-9EED-85F7B626344D}"/>
    <dgm:cxn modelId="{96C01AE9-9CB9-49E5-8A4F-AC8B0DD9AF61}" type="presOf" srcId="{5BC86B6E-86EF-417F-BA4F-C71EDF4CDAD5}" destId="{E8B57135-7EA4-4862-BC8A-D835306D2457}" srcOrd="0" destOrd="0" presId="urn:microsoft.com/office/officeart/2005/8/layout/hierarchy2"/>
    <dgm:cxn modelId="{D1BB28EA-F0C9-4545-AA5F-FFEC54C17B8D}" srcId="{5BC86B6E-86EF-417F-BA4F-C71EDF4CDAD5}" destId="{C004EF07-648C-4449-8393-EE5A52743C8A}" srcOrd="1" destOrd="0" parTransId="{648058A4-0D30-4D0C-B2A1-F36447E5B8D6}" sibTransId="{A483E551-6452-46E8-B1D0-D95D6E4A4716}"/>
    <dgm:cxn modelId="{A94D65F0-3F38-44A1-A1D0-C3BFF2852107}" type="presOf" srcId="{648058A4-0D30-4D0C-B2A1-F36447E5B8D6}" destId="{33D79919-4B95-408D-A2D5-B2F780C5D0F5}" srcOrd="0" destOrd="0" presId="urn:microsoft.com/office/officeart/2005/8/layout/hierarchy2"/>
    <dgm:cxn modelId="{650929F6-A202-4769-98F0-B5798494E2B8}" type="presOf" srcId="{E7BBD78B-2253-4A69-883E-825BB5C4E4B8}" destId="{0AA94A07-E9FA-4AA2-BA66-99936F54DC34}" srcOrd="1" destOrd="0" presId="urn:microsoft.com/office/officeart/2005/8/layout/hierarchy2"/>
    <dgm:cxn modelId="{B147D82B-59E7-443B-9668-E4FA39D7D4DE}" type="presParOf" srcId="{5E118552-FD70-44B3-A0D5-0C761D377195}" destId="{8C1307EA-9B3D-4D89-A1A8-CAB187B511FA}" srcOrd="0" destOrd="0" presId="urn:microsoft.com/office/officeart/2005/8/layout/hierarchy2"/>
    <dgm:cxn modelId="{8FF6E59C-98EE-48A5-BDBB-F5CCD6A92091}" type="presParOf" srcId="{8C1307EA-9B3D-4D89-A1A8-CAB187B511FA}" destId="{E8B57135-7EA4-4862-BC8A-D835306D2457}" srcOrd="0" destOrd="0" presId="urn:microsoft.com/office/officeart/2005/8/layout/hierarchy2"/>
    <dgm:cxn modelId="{7D54F233-E1A6-459A-AEC5-AB3AB4BF140F}" type="presParOf" srcId="{8C1307EA-9B3D-4D89-A1A8-CAB187B511FA}" destId="{9F3B4F1A-19A3-4383-9AD9-04AEE1BEB2F5}" srcOrd="1" destOrd="0" presId="urn:microsoft.com/office/officeart/2005/8/layout/hierarchy2"/>
    <dgm:cxn modelId="{A3B0C24F-33BE-4AD5-BD5E-D832612916DB}" type="presParOf" srcId="{9F3B4F1A-19A3-4383-9AD9-04AEE1BEB2F5}" destId="{A59E51BD-021E-4EE1-BAD0-B62B89606CFA}" srcOrd="0" destOrd="0" presId="urn:microsoft.com/office/officeart/2005/8/layout/hierarchy2"/>
    <dgm:cxn modelId="{C78F6210-4F9B-472E-8FA6-280B7981BFA9}" type="presParOf" srcId="{A59E51BD-021E-4EE1-BAD0-B62B89606CFA}" destId="{1F1F153E-9D9D-410F-B1BB-363DABC7309F}" srcOrd="0" destOrd="0" presId="urn:microsoft.com/office/officeart/2005/8/layout/hierarchy2"/>
    <dgm:cxn modelId="{764AFCA6-35CA-4075-8300-7AE4296E2FC2}" type="presParOf" srcId="{9F3B4F1A-19A3-4383-9AD9-04AEE1BEB2F5}" destId="{B2888D65-D060-4B34-BCEE-6AB78686DBAC}" srcOrd="1" destOrd="0" presId="urn:microsoft.com/office/officeart/2005/8/layout/hierarchy2"/>
    <dgm:cxn modelId="{17C743CA-812B-4693-9C82-1BCE5C0350EE}" type="presParOf" srcId="{B2888D65-D060-4B34-BCEE-6AB78686DBAC}" destId="{3F928FBB-004D-427D-BFAE-9B546AE48B5F}" srcOrd="0" destOrd="0" presId="urn:microsoft.com/office/officeart/2005/8/layout/hierarchy2"/>
    <dgm:cxn modelId="{0959F883-A37C-49A3-AE06-176D9EB37489}" type="presParOf" srcId="{B2888D65-D060-4B34-BCEE-6AB78686DBAC}" destId="{A797312A-057E-4FBF-8B53-155F3C9306A8}" srcOrd="1" destOrd="0" presId="urn:microsoft.com/office/officeart/2005/8/layout/hierarchy2"/>
    <dgm:cxn modelId="{CA723AFE-17DC-46AA-A1C4-E13FB80EFAA5}" type="presParOf" srcId="{A797312A-057E-4FBF-8B53-155F3C9306A8}" destId="{C4DF2906-E80A-4CDB-90C7-05BD7563B6BC}" srcOrd="0" destOrd="0" presId="urn:microsoft.com/office/officeart/2005/8/layout/hierarchy2"/>
    <dgm:cxn modelId="{50CB75DF-383D-4B9E-B695-A11D7338BCCB}" type="presParOf" srcId="{C4DF2906-E80A-4CDB-90C7-05BD7563B6BC}" destId="{0AA94A07-E9FA-4AA2-BA66-99936F54DC34}" srcOrd="0" destOrd="0" presId="urn:microsoft.com/office/officeart/2005/8/layout/hierarchy2"/>
    <dgm:cxn modelId="{9D56366B-1323-4E0E-839C-5D16D15AD2C1}" type="presParOf" srcId="{A797312A-057E-4FBF-8B53-155F3C9306A8}" destId="{1F8D8E35-DFE4-4106-B159-F4B896DC4DAC}" srcOrd="1" destOrd="0" presId="urn:microsoft.com/office/officeart/2005/8/layout/hierarchy2"/>
    <dgm:cxn modelId="{387EC296-DA3D-4AF1-AC91-91503B040025}" type="presParOf" srcId="{1F8D8E35-DFE4-4106-B159-F4B896DC4DAC}" destId="{E0D9CC88-05BB-4FF5-ACDE-2E0D70E87269}" srcOrd="0" destOrd="0" presId="urn:microsoft.com/office/officeart/2005/8/layout/hierarchy2"/>
    <dgm:cxn modelId="{4D09AA8C-7DE2-4DCD-8AC0-939BFA064B28}" type="presParOf" srcId="{1F8D8E35-DFE4-4106-B159-F4B896DC4DAC}" destId="{1E503F8A-864D-4E79-916D-80297A725D39}" srcOrd="1" destOrd="0" presId="urn:microsoft.com/office/officeart/2005/8/layout/hierarchy2"/>
    <dgm:cxn modelId="{ACFDF2D0-80A3-4C57-9E66-2C095330A245}" type="presParOf" srcId="{A797312A-057E-4FBF-8B53-155F3C9306A8}" destId="{614026D9-9B0F-4CD4-89B5-22625281B4BD}" srcOrd="2" destOrd="0" presId="urn:microsoft.com/office/officeart/2005/8/layout/hierarchy2"/>
    <dgm:cxn modelId="{246B7868-E7EB-47FF-9463-524305BE1ED0}" type="presParOf" srcId="{614026D9-9B0F-4CD4-89B5-22625281B4BD}" destId="{778533CA-E900-4376-8EFC-DFD04BAE376A}" srcOrd="0" destOrd="0" presId="urn:microsoft.com/office/officeart/2005/8/layout/hierarchy2"/>
    <dgm:cxn modelId="{BD62E9D7-1F7F-4AE0-A37B-A79E158612BF}" type="presParOf" srcId="{A797312A-057E-4FBF-8B53-155F3C9306A8}" destId="{EFECE776-6DBF-4C43-8584-D0BA0298F89D}" srcOrd="3" destOrd="0" presId="urn:microsoft.com/office/officeart/2005/8/layout/hierarchy2"/>
    <dgm:cxn modelId="{4025CE6A-780A-4931-9816-26F6F30EF646}" type="presParOf" srcId="{EFECE776-6DBF-4C43-8584-D0BA0298F89D}" destId="{5BDE939C-3DE3-4003-811B-4443A94BED9C}" srcOrd="0" destOrd="0" presId="urn:microsoft.com/office/officeart/2005/8/layout/hierarchy2"/>
    <dgm:cxn modelId="{DCA96C2D-9225-4F47-A329-9EE73574B3E4}" type="presParOf" srcId="{EFECE776-6DBF-4C43-8584-D0BA0298F89D}" destId="{10119F56-F2D3-4A40-9660-95C34018963C}" srcOrd="1" destOrd="0" presId="urn:microsoft.com/office/officeart/2005/8/layout/hierarchy2"/>
    <dgm:cxn modelId="{490CF6B3-AD75-4604-8EA2-DA3DD9685210}" type="presParOf" srcId="{A797312A-057E-4FBF-8B53-155F3C9306A8}" destId="{F05F7360-A71D-4952-A03B-BA1844F0DEA9}" srcOrd="4" destOrd="0" presId="urn:microsoft.com/office/officeart/2005/8/layout/hierarchy2"/>
    <dgm:cxn modelId="{6AD7C664-ACC3-4BAB-9BA5-FE9EA51F49E8}" type="presParOf" srcId="{F05F7360-A71D-4952-A03B-BA1844F0DEA9}" destId="{120A181A-BFCB-4FF0-9F33-917D55E60DBB}" srcOrd="0" destOrd="0" presId="urn:microsoft.com/office/officeart/2005/8/layout/hierarchy2"/>
    <dgm:cxn modelId="{319EE3D9-6485-48F3-BAA8-8E443EFD805E}" type="presParOf" srcId="{A797312A-057E-4FBF-8B53-155F3C9306A8}" destId="{D66DB4F9-98BE-4CBD-8477-6C6197143910}" srcOrd="5" destOrd="0" presId="urn:microsoft.com/office/officeart/2005/8/layout/hierarchy2"/>
    <dgm:cxn modelId="{CABEFD4B-1026-40B7-8E3E-BB2B63A2DE9F}" type="presParOf" srcId="{D66DB4F9-98BE-4CBD-8477-6C6197143910}" destId="{238F13A3-952A-42EF-B6E7-30E2E70BC2ED}" srcOrd="0" destOrd="0" presId="urn:microsoft.com/office/officeart/2005/8/layout/hierarchy2"/>
    <dgm:cxn modelId="{3DA36D1C-6DB5-409F-A0A7-C6B84B553249}" type="presParOf" srcId="{D66DB4F9-98BE-4CBD-8477-6C6197143910}" destId="{CC232D76-CE52-46E2-86C4-560DD73FA18C}" srcOrd="1" destOrd="0" presId="urn:microsoft.com/office/officeart/2005/8/layout/hierarchy2"/>
    <dgm:cxn modelId="{D0183E01-5FFE-404C-BBCA-2BB4D94D3519}" type="presParOf" srcId="{9F3B4F1A-19A3-4383-9AD9-04AEE1BEB2F5}" destId="{33D79919-4B95-408D-A2D5-B2F780C5D0F5}" srcOrd="2" destOrd="0" presId="urn:microsoft.com/office/officeart/2005/8/layout/hierarchy2"/>
    <dgm:cxn modelId="{24BC4351-08F5-40ED-B156-B06F3C56C878}" type="presParOf" srcId="{33D79919-4B95-408D-A2D5-B2F780C5D0F5}" destId="{0811AF14-187A-4CFF-9BCE-810139569C1C}" srcOrd="0" destOrd="0" presId="urn:microsoft.com/office/officeart/2005/8/layout/hierarchy2"/>
    <dgm:cxn modelId="{05BAC3EF-4BF7-446B-AC97-5C75657A337B}" type="presParOf" srcId="{9F3B4F1A-19A3-4383-9AD9-04AEE1BEB2F5}" destId="{A2340316-0750-4958-BC47-0ECB61597AEA}" srcOrd="3" destOrd="0" presId="urn:microsoft.com/office/officeart/2005/8/layout/hierarchy2"/>
    <dgm:cxn modelId="{2163E7D9-8E6A-4C93-A9E0-C272738D8898}" type="presParOf" srcId="{A2340316-0750-4958-BC47-0ECB61597AEA}" destId="{6C6C6996-E67F-41CF-BA19-D5BEF8C41BF2}" srcOrd="0" destOrd="0" presId="urn:microsoft.com/office/officeart/2005/8/layout/hierarchy2"/>
    <dgm:cxn modelId="{0F47211B-763F-4E21-834D-990E49C200E4}" type="presParOf" srcId="{A2340316-0750-4958-BC47-0ECB61597AEA}" destId="{1C0B191D-F8D9-4234-BB37-4962D5B9F342}" srcOrd="1" destOrd="0" presId="urn:microsoft.com/office/officeart/2005/8/layout/hierarchy2"/>
    <dgm:cxn modelId="{DAAA1831-4BC7-429F-B846-27C68E48A612}" type="presParOf" srcId="{1C0B191D-F8D9-4234-BB37-4962D5B9F342}" destId="{DD44CBCD-3549-4D65-ADA5-5B57F40F6512}" srcOrd="0" destOrd="0" presId="urn:microsoft.com/office/officeart/2005/8/layout/hierarchy2"/>
    <dgm:cxn modelId="{E2206FBC-EA90-4EC7-8E13-BC8E1B974314}" type="presParOf" srcId="{DD44CBCD-3549-4D65-ADA5-5B57F40F6512}" destId="{159C6998-3CDD-4778-A38A-3098594924AA}" srcOrd="0" destOrd="0" presId="urn:microsoft.com/office/officeart/2005/8/layout/hierarchy2"/>
    <dgm:cxn modelId="{74246B75-E175-4682-8B0A-623AD6EB5DCB}" type="presParOf" srcId="{1C0B191D-F8D9-4234-BB37-4962D5B9F342}" destId="{841EC67E-5F4C-43CB-9A17-6FC886A7ABA2}" srcOrd="1" destOrd="0" presId="urn:microsoft.com/office/officeart/2005/8/layout/hierarchy2"/>
    <dgm:cxn modelId="{F50B0BB8-0B76-4ABC-9643-BBD6B15C2948}" type="presParOf" srcId="{841EC67E-5F4C-43CB-9A17-6FC886A7ABA2}" destId="{233B0A63-7C6E-4D06-B3A2-502566BE1FA2}" srcOrd="0" destOrd="0" presId="urn:microsoft.com/office/officeart/2005/8/layout/hierarchy2"/>
    <dgm:cxn modelId="{0599F6B5-3B34-4D98-8C0D-7DD60508CAE5}" type="presParOf" srcId="{841EC67E-5F4C-43CB-9A17-6FC886A7ABA2}" destId="{BEDD6CCA-C671-4384-9D6B-2C1620F2C32D}" srcOrd="1" destOrd="0" presId="urn:microsoft.com/office/officeart/2005/8/layout/hierarchy2"/>
    <dgm:cxn modelId="{A38B38D9-A83D-434D-9F3B-2B00D9EEED86}" type="presParOf" srcId="{1C0B191D-F8D9-4234-BB37-4962D5B9F342}" destId="{799D031F-4B8E-431E-BADA-E657D7B03BEF}" srcOrd="2" destOrd="0" presId="urn:microsoft.com/office/officeart/2005/8/layout/hierarchy2"/>
    <dgm:cxn modelId="{CF955E31-1364-4D53-83F0-C344AC1A6FEF}" type="presParOf" srcId="{799D031F-4B8E-431E-BADA-E657D7B03BEF}" destId="{1795D92D-7B37-4E1D-AD60-085B51008FFF}" srcOrd="0" destOrd="0" presId="urn:microsoft.com/office/officeart/2005/8/layout/hierarchy2"/>
    <dgm:cxn modelId="{DD9803A7-BBA3-4A4C-8D6B-9034FDF916B8}" type="presParOf" srcId="{1C0B191D-F8D9-4234-BB37-4962D5B9F342}" destId="{7A7F5C55-242D-4160-97A6-15014A0CACC1}" srcOrd="3" destOrd="0" presId="urn:microsoft.com/office/officeart/2005/8/layout/hierarchy2"/>
    <dgm:cxn modelId="{3DF20E44-1424-42A8-A387-E8C406E039C3}" type="presParOf" srcId="{7A7F5C55-242D-4160-97A6-15014A0CACC1}" destId="{89102A70-FD00-4B05-B539-1DFABEC292BF}" srcOrd="0" destOrd="0" presId="urn:microsoft.com/office/officeart/2005/8/layout/hierarchy2"/>
    <dgm:cxn modelId="{E4D0F68C-B055-4524-BD47-1FD2BFC9F13D}" type="presParOf" srcId="{7A7F5C55-242D-4160-97A6-15014A0CACC1}" destId="{E7F9E790-1CB5-4C03-AE53-EB901AD8D4A6}" srcOrd="1" destOrd="0" presId="urn:microsoft.com/office/officeart/2005/8/layout/hierarchy2"/>
    <dgm:cxn modelId="{ED2C3D1C-5BB2-434E-9EE0-2A96B0CF6936}" type="presParOf" srcId="{1C0B191D-F8D9-4234-BB37-4962D5B9F342}" destId="{3CACDA4D-D764-4596-9C12-021B3746A185}" srcOrd="4" destOrd="0" presId="urn:microsoft.com/office/officeart/2005/8/layout/hierarchy2"/>
    <dgm:cxn modelId="{86E8D263-FDFE-4579-8368-4E4A590A7A74}" type="presParOf" srcId="{3CACDA4D-D764-4596-9C12-021B3746A185}" destId="{66E8ECC7-A02A-4EEC-93BD-B274E79AD4AD}" srcOrd="0" destOrd="0" presId="urn:microsoft.com/office/officeart/2005/8/layout/hierarchy2"/>
    <dgm:cxn modelId="{A3173946-0850-41D5-B511-A9340AC7CE69}" type="presParOf" srcId="{1C0B191D-F8D9-4234-BB37-4962D5B9F342}" destId="{DE3B31D6-825F-4B7E-8857-6CAAEEF5D96F}" srcOrd="5" destOrd="0" presId="urn:microsoft.com/office/officeart/2005/8/layout/hierarchy2"/>
    <dgm:cxn modelId="{B0CB57E3-6B06-4274-9684-D4CE2DE88889}" type="presParOf" srcId="{DE3B31D6-825F-4B7E-8857-6CAAEEF5D96F}" destId="{959C3E2D-2146-43DC-A8FE-560E1A30E701}" srcOrd="0" destOrd="0" presId="urn:microsoft.com/office/officeart/2005/8/layout/hierarchy2"/>
    <dgm:cxn modelId="{4E58AE1A-F025-485A-A3AC-7C91C49A34F1}" type="presParOf" srcId="{DE3B31D6-825F-4B7E-8857-6CAAEEF5D96F}" destId="{9B372FB5-D811-4B93-9EB9-729A167184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A2D2F9-37CA-4160-BA81-53882669440B}" type="doc">
      <dgm:prSet loTypeId="urn:microsoft.com/office/officeart/2008/layout/VerticalCurvedList" loCatId="list" qsTypeId="urn:microsoft.com/office/officeart/2005/8/quickstyle/3d6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4CF4CA3-2E6F-41B1-9A0F-066F39B3DDBF}">
      <dgm:prSet phldrT="[文本]"/>
      <dgm:spPr/>
      <dgm:t>
        <a:bodyPr/>
        <a:lstStyle/>
        <a:p>
          <a:r>
            <a:rPr lang="zh-CN" altLang="en-US" dirty="0"/>
            <a:t>多元线性回归</a:t>
          </a:r>
          <a:r>
            <a:rPr lang="en-US" altLang="zh-CN" dirty="0"/>
            <a:t>(Multiple Linear Regression</a:t>
          </a:r>
          <a:r>
            <a:rPr lang="zh-CN" altLang="en-US" dirty="0"/>
            <a:t>，</a:t>
          </a:r>
          <a:r>
            <a:rPr lang="en-US" altLang="zh-CN" dirty="0"/>
            <a:t>MLR)</a:t>
          </a:r>
          <a:endParaRPr lang="zh-CN" altLang="en-US" dirty="0"/>
        </a:p>
      </dgm:t>
    </dgm:pt>
    <dgm:pt modelId="{8B8E3855-1F69-4F67-B197-E17830780E90}" type="parTrans" cxnId="{7EB6286F-DB70-40A8-8526-3432A1CC12F9}">
      <dgm:prSet/>
      <dgm:spPr/>
      <dgm:t>
        <a:bodyPr/>
        <a:lstStyle/>
        <a:p>
          <a:endParaRPr lang="zh-CN" altLang="en-US"/>
        </a:p>
      </dgm:t>
    </dgm:pt>
    <dgm:pt modelId="{22437858-C364-4FAB-9ACA-F1E3477DA0FF}" type="sibTrans" cxnId="{7EB6286F-DB70-40A8-8526-3432A1CC12F9}">
      <dgm:prSet/>
      <dgm:spPr/>
      <dgm:t>
        <a:bodyPr/>
        <a:lstStyle/>
        <a:p>
          <a:endParaRPr lang="zh-CN" altLang="en-US"/>
        </a:p>
      </dgm:t>
    </dgm:pt>
    <dgm:pt modelId="{F6265DAD-75B1-40B4-B197-75DB9B49DD24}">
      <dgm:prSet phldrT="[文本]"/>
      <dgm:spPr/>
      <dgm:t>
        <a:bodyPr/>
        <a:lstStyle/>
        <a:p>
          <a:r>
            <a:rPr lang="zh-CN" altLang="en-US" dirty="0"/>
            <a:t>偏最小二乘回归</a:t>
          </a:r>
          <a:r>
            <a:rPr lang="en-US" altLang="zh-CN" dirty="0"/>
            <a:t>(Partial Least Squares Regression, PLSR)</a:t>
          </a:r>
          <a:endParaRPr lang="zh-CN" altLang="en-US" dirty="0"/>
        </a:p>
      </dgm:t>
    </dgm:pt>
    <dgm:pt modelId="{93A4BA16-483A-4400-A9AB-51881F2DFE9A}" type="parTrans" cxnId="{A0057CE3-FBCE-4236-A417-A54CCBD3E572}">
      <dgm:prSet/>
      <dgm:spPr/>
      <dgm:t>
        <a:bodyPr/>
        <a:lstStyle/>
        <a:p>
          <a:endParaRPr lang="zh-CN" altLang="en-US"/>
        </a:p>
      </dgm:t>
    </dgm:pt>
    <dgm:pt modelId="{E967A79D-0AC7-4CC7-AA54-5AE1049542B9}" type="sibTrans" cxnId="{A0057CE3-FBCE-4236-A417-A54CCBD3E572}">
      <dgm:prSet/>
      <dgm:spPr/>
      <dgm:t>
        <a:bodyPr/>
        <a:lstStyle/>
        <a:p>
          <a:endParaRPr lang="zh-CN" altLang="en-US"/>
        </a:p>
      </dgm:t>
    </dgm:pt>
    <dgm:pt modelId="{E9C66E00-51A2-4201-90AC-CECB135A322F}">
      <dgm:prSet phldrT="[文本]"/>
      <dgm:spPr/>
      <dgm:t>
        <a:bodyPr/>
        <a:lstStyle/>
        <a:p>
          <a:r>
            <a:rPr lang="zh-CN" altLang="en-US" dirty="0"/>
            <a:t>非线性支持向量机</a:t>
          </a:r>
          <a:r>
            <a:rPr lang="en-US" altLang="zh-CN" dirty="0"/>
            <a:t>(Support Vector Machine, SVM)</a:t>
          </a:r>
          <a:endParaRPr lang="zh-CN" altLang="en-US" dirty="0"/>
        </a:p>
      </dgm:t>
    </dgm:pt>
    <dgm:pt modelId="{36C2BC4F-08DE-434E-8A8F-952F39C40CF2}" type="parTrans" cxnId="{2EF58B52-D397-4ACE-BBD5-1277BAF33D80}">
      <dgm:prSet/>
      <dgm:spPr/>
      <dgm:t>
        <a:bodyPr/>
        <a:lstStyle/>
        <a:p>
          <a:endParaRPr lang="zh-CN" altLang="en-US"/>
        </a:p>
      </dgm:t>
    </dgm:pt>
    <dgm:pt modelId="{F7BA09FB-A81B-4814-9AF2-686A4D6D1C79}" type="sibTrans" cxnId="{2EF58B52-D397-4ACE-BBD5-1277BAF33D80}">
      <dgm:prSet/>
      <dgm:spPr/>
      <dgm:t>
        <a:bodyPr/>
        <a:lstStyle/>
        <a:p>
          <a:endParaRPr lang="zh-CN" altLang="en-US"/>
        </a:p>
      </dgm:t>
    </dgm:pt>
    <dgm:pt modelId="{A1BD0ECF-F68B-4F86-B0EC-C170F8D554C2}">
      <dgm:prSet phldrT="[文本]"/>
      <dgm:spPr/>
      <dgm:t>
        <a:bodyPr/>
        <a:lstStyle/>
        <a:p>
          <a:r>
            <a:rPr lang="en-US" altLang="zh-CN" dirty="0"/>
            <a:t>BP</a:t>
          </a:r>
          <a:r>
            <a:rPr lang="zh-CN" altLang="en-US" dirty="0"/>
            <a:t>神经网络</a:t>
          </a:r>
          <a:r>
            <a:rPr lang="en-US" altLang="zh-CN" dirty="0"/>
            <a:t>(Back propagation networks, BPNN)</a:t>
          </a:r>
          <a:endParaRPr lang="zh-CN" altLang="en-US" dirty="0"/>
        </a:p>
      </dgm:t>
    </dgm:pt>
    <dgm:pt modelId="{010DC124-6EE2-4778-98E0-71217C6EC77B}" type="parTrans" cxnId="{F04B6F30-D676-4CD3-9068-7B0DEE5868AB}">
      <dgm:prSet/>
      <dgm:spPr/>
      <dgm:t>
        <a:bodyPr/>
        <a:lstStyle/>
        <a:p>
          <a:endParaRPr lang="zh-CN" altLang="en-US"/>
        </a:p>
      </dgm:t>
    </dgm:pt>
    <dgm:pt modelId="{19DC44FB-CE6E-4A9A-A2AA-7394430495E2}" type="sibTrans" cxnId="{F04B6F30-D676-4CD3-9068-7B0DEE5868AB}">
      <dgm:prSet/>
      <dgm:spPr/>
      <dgm:t>
        <a:bodyPr/>
        <a:lstStyle/>
        <a:p>
          <a:endParaRPr lang="zh-CN" altLang="en-US"/>
        </a:p>
      </dgm:t>
    </dgm:pt>
    <dgm:pt modelId="{4705F272-F932-4E67-8065-DC163C1C5C5B}">
      <dgm:prSet phldrT="[文本]"/>
      <dgm:spPr/>
      <dgm:t>
        <a:bodyPr/>
        <a:lstStyle/>
        <a:p>
          <a:r>
            <a:rPr lang="zh-CN" altLang="en-US" dirty="0"/>
            <a:t>遗传算法</a:t>
          </a:r>
          <a:r>
            <a:rPr lang="en-US" altLang="zh-CN" dirty="0"/>
            <a:t>(Genetic Algorithm, GA)</a:t>
          </a:r>
          <a:endParaRPr lang="zh-CN" altLang="en-US" dirty="0"/>
        </a:p>
      </dgm:t>
    </dgm:pt>
    <dgm:pt modelId="{36986AE1-0B9F-4F30-9F64-F303EEC75A60}" type="parTrans" cxnId="{5AF64DD9-6AF1-45E7-BF10-EC7D00D6E38E}">
      <dgm:prSet/>
      <dgm:spPr/>
      <dgm:t>
        <a:bodyPr/>
        <a:lstStyle/>
        <a:p>
          <a:endParaRPr lang="zh-CN" altLang="en-US"/>
        </a:p>
      </dgm:t>
    </dgm:pt>
    <dgm:pt modelId="{4A1CC853-4C0A-4E52-87E1-E7E87983EB5F}" type="sibTrans" cxnId="{5AF64DD9-6AF1-45E7-BF10-EC7D00D6E38E}">
      <dgm:prSet/>
      <dgm:spPr/>
      <dgm:t>
        <a:bodyPr/>
        <a:lstStyle/>
        <a:p>
          <a:endParaRPr lang="zh-CN" altLang="en-US"/>
        </a:p>
      </dgm:t>
    </dgm:pt>
    <dgm:pt modelId="{DE563C56-0BFA-4A00-8E90-E42E34BDE9DF}">
      <dgm:prSet phldrT="[文本]"/>
      <dgm:spPr/>
      <dgm:t>
        <a:bodyPr/>
        <a:lstStyle/>
        <a:p>
          <a:r>
            <a:rPr lang="zh-CN" altLang="en-US" dirty="0"/>
            <a:t>结合粒子群优化算法</a:t>
          </a:r>
          <a:r>
            <a:rPr lang="en-US" altLang="zh-CN" dirty="0"/>
            <a:t>(Particle </a:t>
          </a:r>
          <a:r>
            <a:rPr lang="en-US" altLang="zh-CN"/>
            <a:t>Swarm Optimization, PSO</a:t>
          </a:r>
          <a:r>
            <a:rPr lang="en-US" altLang="zh-CN" dirty="0"/>
            <a:t>)</a:t>
          </a:r>
          <a:endParaRPr lang="zh-CN" altLang="en-US" dirty="0"/>
        </a:p>
      </dgm:t>
    </dgm:pt>
    <dgm:pt modelId="{62DFAD65-9AE4-47BD-BFD0-DE3DDB94941D}" type="parTrans" cxnId="{66C1D4F5-224B-48F9-9468-206A039BBB37}">
      <dgm:prSet/>
      <dgm:spPr/>
      <dgm:t>
        <a:bodyPr/>
        <a:lstStyle/>
        <a:p>
          <a:endParaRPr lang="zh-CN" altLang="en-US"/>
        </a:p>
      </dgm:t>
    </dgm:pt>
    <dgm:pt modelId="{658E75FF-81D6-4A46-A2E6-6DE6C043CE35}" type="sibTrans" cxnId="{66C1D4F5-224B-48F9-9468-206A039BBB37}">
      <dgm:prSet/>
      <dgm:spPr/>
      <dgm:t>
        <a:bodyPr/>
        <a:lstStyle/>
        <a:p>
          <a:endParaRPr lang="zh-CN" altLang="en-US"/>
        </a:p>
      </dgm:t>
    </dgm:pt>
    <dgm:pt modelId="{05E73208-3768-4659-9C54-1F956413C8DC}" type="pres">
      <dgm:prSet presAssocID="{72A2D2F9-37CA-4160-BA81-53882669440B}" presName="Name0" presStyleCnt="0">
        <dgm:presLayoutVars>
          <dgm:chMax val="7"/>
          <dgm:chPref val="7"/>
          <dgm:dir/>
        </dgm:presLayoutVars>
      </dgm:prSet>
      <dgm:spPr/>
    </dgm:pt>
    <dgm:pt modelId="{A800B7C4-1CF0-4752-89C1-37B070AFB1E4}" type="pres">
      <dgm:prSet presAssocID="{72A2D2F9-37CA-4160-BA81-53882669440B}" presName="Name1" presStyleCnt="0"/>
      <dgm:spPr/>
    </dgm:pt>
    <dgm:pt modelId="{3F50917E-BE0A-499C-8A67-2771989581EF}" type="pres">
      <dgm:prSet presAssocID="{72A2D2F9-37CA-4160-BA81-53882669440B}" presName="cycle" presStyleCnt="0"/>
      <dgm:spPr/>
    </dgm:pt>
    <dgm:pt modelId="{968BB889-226E-4A29-AD2C-45C6E4DAF334}" type="pres">
      <dgm:prSet presAssocID="{72A2D2F9-37CA-4160-BA81-53882669440B}" presName="srcNode" presStyleLbl="node1" presStyleIdx="0" presStyleCnt="6"/>
      <dgm:spPr/>
    </dgm:pt>
    <dgm:pt modelId="{DBB16C9A-705B-42F0-AF3E-F24DCEAE11AA}" type="pres">
      <dgm:prSet presAssocID="{72A2D2F9-37CA-4160-BA81-53882669440B}" presName="conn" presStyleLbl="parChTrans1D2" presStyleIdx="0" presStyleCnt="1"/>
      <dgm:spPr/>
    </dgm:pt>
    <dgm:pt modelId="{D3F35528-4CEA-484B-A3D2-4AB74F9E3518}" type="pres">
      <dgm:prSet presAssocID="{72A2D2F9-37CA-4160-BA81-53882669440B}" presName="extraNode" presStyleLbl="node1" presStyleIdx="0" presStyleCnt="6"/>
      <dgm:spPr/>
    </dgm:pt>
    <dgm:pt modelId="{7CF6A5F6-8B92-4102-8404-CD1207939B8E}" type="pres">
      <dgm:prSet presAssocID="{72A2D2F9-37CA-4160-BA81-53882669440B}" presName="dstNode" presStyleLbl="node1" presStyleIdx="0" presStyleCnt="6"/>
      <dgm:spPr/>
    </dgm:pt>
    <dgm:pt modelId="{FF7C89DD-9305-4D23-847B-06F25B3DA2A1}" type="pres">
      <dgm:prSet presAssocID="{54CF4CA3-2E6F-41B1-9A0F-066F39B3DDBF}" presName="text_1" presStyleLbl="node1" presStyleIdx="0" presStyleCnt="6">
        <dgm:presLayoutVars>
          <dgm:bulletEnabled val="1"/>
        </dgm:presLayoutVars>
      </dgm:prSet>
      <dgm:spPr/>
    </dgm:pt>
    <dgm:pt modelId="{3E5DD86C-D8C6-4297-92FA-C8B2B6A8BF39}" type="pres">
      <dgm:prSet presAssocID="{54CF4CA3-2E6F-41B1-9A0F-066F39B3DDBF}" presName="accent_1" presStyleCnt="0"/>
      <dgm:spPr/>
    </dgm:pt>
    <dgm:pt modelId="{9EFED3FC-5F3A-4011-B4A7-A36438E19616}" type="pres">
      <dgm:prSet presAssocID="{54CF4CA3-2E6F-41B1-9A0F-066F39B3DDBF}" presName="accentRepeatNode" presStyleLbl="solidFgAcc1" presStyleIdx="0" presStyleCnt="6"/>
      <dgm:spPr/>
    </dgm:pt>
    <dgm:pt modelId="{A876E653-1930-4DD6-B45C-5261785386EF}" type="pres">
      <dgm:prSet presAssocID="{F6265DAD-75B1-40B4-B197-75DB9B49DD24}" presName="text_2" presStyleLbl="node1" presStyleIdx="1" presStyleCnt="6">
        <dgm:presLayoutVars>
          <dgm:bulletEnabled val="1"/>
        </dgm:presLayoutVars>
      </dgm:prSet>
      <dgm:spPr/>
    </dgm:pt>
    <dgm:pt modelId="{B91B8484-BF8F-4365-8EFE-214411FFFB5E}" type="pres">
      <dgm:prSet presAssocID="{F6265DAD-75B1-40B4-B197-75DB9B49DD24}" presName="accent_2" presStyleCnt="0"/>
      <dgm:spPr/>
    </dgm:pt>
    <dgm:pt modelId="{CE4C0935-5D04-4E3A-B594-36F04EA0CB91}" type="pres">
      <dgm:prSet presAssocID="{F6265DAD-75B1-40B4-B197-75DB9B49DD24}" presName="accentRepeatNode" presStyleLbl="solidFgAcc1" presStyleIdx="1" presStyleCnt="6"/>
      <dgm:spPr/>
    </dgm:pt>
    <dgm:pt modelId="{A3F85DC6-C7D2-4D00-AADC-FC15F5E6DAE0}" type="pres">
      <dgm:prSet presAssocID="{E9C66E00-51A2-4201-90AC-CECB135A322F}" presName="text_3" presStyleLbl="node1" presStyleIdx="2" presStyleCnt="6">
        <dgm:presLayoutVars>
          <dgm:bulletEnabled val="1"/>
        </dgm:presLayoutVars>
      </dgm:prSet>
      <dgm:spPr/>
    </dgm:pt>
    <dgm:pt modelId="{1DA8344F-9FE0-4AFF-A5E4-1F8BB0A00D95}" type="pres">
      <dgm:prSet presAssocID="{E9C66E00-51A2-4201-90AC-CECB135A322F}" presName="accent_3" presStyleCnt="0"/>
      <dgm:spPr/>
    </dgm:pt>
    <dgm:pt modelId="{EAB2BCCE-F4E8-47BD-917A-F2C6ABF8C845}" type="pres">
      <dgm:prSet presAssocID="{E9C66E00-51A2-4201-90AC-CECB135A322F}" presName="accentRepeatNode" presStyleLbl="solidFgAcc1" presStyleIdx="2" presStyleCnt="6"/>
      <dgm:spPr/>
    </dgm:pt>
    <dgm:pt modelId="{EA952EE7-4399-4678-A425-0DCDEA0A0AEF}" type="pres">
      <dgm:prSet presAssocID="{A1BD0ECF-F68B-4F86-B0EC-C170F8D554C2}" presName="text_4" presStyleLbl="node1" presStyleIdx="3" presStyleCnt="6">
        <dgm:presLayoutVars>
          <dgm:bulletEnabled val="1"/>
        </dgm:presLayoutVars>
      </dgm:prSet>
      <dgm:spPr/>
    </dgm:pt>
    <dgm:pt modelId="{992F4383-4A6D-4F48-9537-6D54D0AE4F6B}" type="pres">
      <dgm:prSet presAssocID="{A1BD0ECF-F68B-4F86-B0EC-C170F8D554C2}" presName="accent_4" presStyleCnt="0"/>
      <dgm:spPr/>
    </dgm:pt>
    <dgm:pt modelId="{5ED19B2F-1BA8-4750-90F1-FEE9A7B7B10B}" type="pres">
      <dgm:prSet presAssocID="{A1BD0ECF-F68B-4F86-B0EC-C170F8D554C2}" presName="accentRepeatNode" presStyleLbl="solidFgAcc1" presStyleIdx="3" presStyleCnt="6"/>
      <dgm:spPr/>
    </dgm:pt>
    <dgm:pt modelId="{3B658065-C08E-4F10-B807-3ECACCF7C004}" type="pres">
      <dgm:prSet presAssocID="{4705F272-F932-4E67-8065-DC163C1C5C5B}" presName="text_5" presStyleLbl="node1" presStyleIdx="4" presStyleCnt="6">
        <dgm:presLayoutVars>
          <dgm:bulletEnabled val="1"/>
        </dgm:presLayoutVars>
      </dgm:prSet>
      <dgm:spPr/>
    </dgm:pt>
    <dgm:pt modelId="{D52E2FF4-E11F-4BC5-9786-D0E73331AAE0}" type="pres">
      <dgm:prSet presAssocID="{4705F272-F932-4E67-8065-DC163C1C5C5B}" presName="accent_5" presStyleCnt="0"/>
      <dgm:spPr/>
    </dgm:pt>
    <dgm:pt modelId="{D6C69829-B2D3-43DB-B9B0-4329B0FDA8C5}" type="pres">
      <dgm:prSet presAssocID="{4705F272-F932-4E67-8065-DC163C1C5C5B}" presName="accentRepeatNode" presStyleLbl="solidFgAcc1" presStyleIdx="4" presStyleCnt="6"/>
      <dgm:spPr/>
    </dgm:pt>
    <dgm:pt modelId="{98EFB313-D768-4A06-A2ED-0D4EE33D3311}" type="pres">
      <dgm:prSet presAssocID="{DE563C56-0BFA-4A00-8E90-E42E34BDE9DF}" presName="text_6" presStyleLbl="node1" presStyleIdx="5" presStyleCnt="6">
        <dgm:presLayoutVars>
          <dgm:bulletEnabled val="1"/>
        </dgm:presLayoutVars>
      </dgm:prSet>
      <dgm:spPr/>
    </dgm:pt>
    <dgm:pt modelId="{763C942C-ACCE-4880-AB43-B0635EC7D14F}" type="pres">
      <dgm:prSet presAssocID="{DE563C56-0BFA-4A00-8E90-E42E34BDE9DF}" presName="accent_6" presStyleCnt="0"/>
      <dgm:spPr/>
    </dgm:pt>
    <dgm:pt modelId="{614C76E8-5E28-46F1-883C-EE2FEB6421F0}" type="pres">
      <dgm:prSet presAssocID="{DE563C56-0BFA-4A00-8E90-E42E34BDE9DF}" presName="accentRepeatNode" presStyleLbl="solidFgAcc1" presStyleIdx="5" presStyleCnt="6"/>
      <dgm:spPr/>
    </dgm:pt>
  </dgm:ptLst>
  <dgm:cxnLst>
    <dgm:cxn modelId="{FF972A1A-C720-4060-9CF8-01189AAC2F1C}" type="presOf" srcId="{A1BD0ECF-F68B-4F86-B0EC-C170F8D554C2}" destId="{EA952EE7-4399-4678-A425-0DCDEA0A0AEF}" srcOrd="0" destOrd="0" presId="urn:microsoft.com/office/officeart/2008/layout/VerticalCurvedList"/>
    <dgm:cxn modelId="{F04B6F30-D676-4CD3-9068-7B0DEE5868AB}" srcId="{72A2D2F9-37CA-4160-BA81-53882669440B}" destId="{A1BD0ECF-F68B-4F86-B0EC-C170F8D554C2}" srcOrd="3" destOrd="0" parTransId="{010DC124-6EE2-4778-98E0-71217C6EC77B}" sibTransId="{19DC44FB-CE6E-4A9A-A2AA-7394430495E2}"/>
    <dgm:cxn modelId="{082D473A-B5AB-4D83-8B3E-7130A2B48AA2}" type="presOf" srcId="{54CF4CA3-2E6F-41B1-9A0F-066F39B3DDBF}" destId="{FF7C89DD-9305-4D23-847B-06F25B3DA2A1}" srcOrd="0" destOrd="0" presId="urn:microsoft.com/office/officeart/2008/layout/VerticalCurvedList"/>
    <dgm:cxn modelId="{20C2645D-0DF5-4034-AEF7-C5C2362E59ED}" type="presOf" srcId="{DE563C56-0BFA-4A00-8E90-E42E34BDE9DF}" destId="{98EFB313-D768-4A06-A2ED-0D4EE33D3311}" srcOrd="0" destOrd="0" presId="urn:microsoft.com/office/officeart/2008/layout/VerticalCurvedList"/>
    <dgm:cxn modelId="{7EB6286F-DB70-40A8-8526-3432A1CC12F9}" srcId="{72A2D2F9-37CA-4160-BA81-53882669440B}" destId="{54CF4CA3-2E6F-41B1-9A0F-066F39B3DDBF}" srcOrd="0" destOrd="0" parTransId="{8B8E3855-1F69-4F67-B197-E17830780E90}" sibTransId="{22437858-C364-4FAB-9ACA-F1E3477DA0FF}"/>
    <dgm:cxn modelId="{2EF58B52-D397-4ACE-BBD5-1277BAF33D80}" srcId="{72A2D2F9-37CA-4160-BA81-53882669440B}" destId="{E9C66E00-51A2-4201-90AC-CECB135A322F}" srcOrd="2" destOrd="0" parTransId="{36C2BC4F-08DE-434E-8A8F-952F39C40CF2}" sibTransId="{F7BA09FB-A81B-4814-9AF2-686A4D6D1C79}"/>
    <dgm:cxn modelId="{31B2DF81-3459-4A36-BC6F-823ABC031763}" type="presOf" srcId="{F6265DAD-75B1-40B4-B197-75DB9B49DD24}" destId="{A876E653-1930-4DD6-B45C-5261785386EF}" srcOrd="0" destOrd="0" presId="urn:microsoft.com/office/officeart/2008/layout/VerticalCurvedList"/>
    <dgm:cxn modelId="{A0CACB82-D0D3-4970-8404-F4FEC9E5D152}" type="presOf" srcId="{4705F272-F932-4E67-8065-DC163C1C5C5B}" destId="{3B658065-C08E-4F10-B807-3ECACCF7C004}" srcOrd="0" destOrd="0" presId="urn:microsoft.com/office/officeart/2008/layout/VerticalCurvedList"/>
    <dgm:cxn modelId="{A921C7BC-F19A-4AFC-8702-F8C093ACA4E1}" type="presOf" srcId="{E9C66E00-51A2-4201-90AC-CECB135A322F}" destId="{A3F85DC6-C7D2-4D00-AADC-FC15F5E6DAE0}" srcOrd="0" destOrd="0" presId="urn:microsoft.com/office/officeart/2008/layout/VerticalCurvedList"/>
    <dgm:cxn modelId="{5AF64DD9-6AF1-45E7-BF10-EC7D00D6E38E}" srcId="{72A2D2F9-37CA-4160-BA81-53882669440B}" destId="{4705F272-F932-4E67-8065-DC163C1C5C5B}" srcOrd="4" destOrd="0" parTransId="{36986AE1-0B9F-4F30-9F64-F303EEC75A60}" sibTransId="{4A1CC853-4C0A-4E52-87E1-E7E87983EB5F}"/>
    <dgm:cxn modelId="{A0057CE3-FBCE-4236-A417-A54CCBD3E572}" srcId="{72A2D2F9-37CA-4160-BA81-53882669440B}" destId="{F6265DAD-75B1-40B4-B197-75DB9B49DD24}" srcOrd="1" destOrd="0" parTransId="{93A4BA16-483A-4400-A9AB-51881F2DFE9A}" sibTransId="{E967A79D-0AC7-4CC7-AA54-5AE1049542B9}"/>
    <dgm:cxn modelId="{64A707E9-6BA5-4D22-969F-E75E0BD3234C}" type="presOf" srcId="{72A2D2F9-37CA-4160-BA81-53882669440B}" destId="{05E73208-3768-4659-9C54-1F956413C8DC}" srcOrd="0" destOrd="0" presId="urn:microsoft.com/office/officeart/2008/layout/VerticalCurvedList"/>
    <dgm:cxn modelId="{D622DCF1-C324-4A39-BA74-84E172DF880A}" type="presOf" srcId="{22437858-C364-4FAB-9ACA-F1E3477DA0FF}" destId="{DBB16C9A-705B-42F0-AF3E-F24DCEAE11AA}" srcOrd="0" destOrd="0" presId="urn:microsoft.com/office/officeart/2008/layout/VerticalCurvedList"/>
    <dgm:cxn modelId="{66C1D4F5-224B-48F9-9468-206A039BBB37}" srcId="{72A2D2F9-37CA-4160-BA81-53882669440B}" destId="{DE563C56-0BFA-4A00-8E90-E42E34BDE9DF}" srcOrd="5" destOrd="0" parTransId="{62DFAD65-9AE4-47BD-BFD0-DE3DDB94941D}" sibTransId="{658E75FF-81D6-4A46-A2E6-6DE6C043CE35}"/>
    <dgm:cxn modelId="{6B6F4371-460C-471C-B322-237104C7771F}" type="presParOf" srcId="{05E73208-3768-4659-9C54-1F956413C8DC}" destId="{A800B7C4-1CF0-4752-89C1-37B070AFB1E4}" srcOrd="0" destOrd="0" presId="urn:microsoft.com/office/officeart/2008/layout/VerticalCurvedList"/>
    <dgm:cxn modelId="{5AF6A9E4-312B-4049-844E-763410FDB1E3}" type="presParOf" srcId="{A800B7C4-1CF0-4752-89C1-37B070AFB1E4}" destId="{3F50917E-BE0A-499C-8A67-2771989581EF}" srcOrd="0" destOrd="0" presId="urn:microsoft.com/office/officeart/2008/layout/VerticalCurvedList"/>
    <dgm:cxn modelId="{2496CE5D-574B-47B8-AF3F-01F6FA232B1B}" type="presParOf" srcId="{3F50917E-BE0A-499C-8A67-2771989581EF}" destId="{968BB889-226E-4A29-AD2C-45C6E4DAF334}" srcOrd="0" destOrd="0" presId="urn:microsoft.com/office/officeart/2008/layout/VerticalCurvedList"/>
    <dgm:cxn modelId="{C71C7F8D-CD23-4915-988D-1FA88AB85090}" type="presParOf" srcId="{3F50917E-BE0A-499C-8A67-2771989581EF}" destId="{DBB16C9A-705B-42F0-AF3E-F24DCEAE11AA}" srcOrd="1" destOrd="0" presId="urn:microsoft.com/office/officeart/2008/layout/VerticalCurvedList"/>
    <dgm:cxn modelId="{F6EBC4FB-D517-47BA-AAB3-E57BDBE907CF}" type="presParOf" srcId="{3F50917E-BE0A-499C-8A67-2771989581EF}" destId="{D3F35528-4CEA-484B-A3D2-4AB74F9E3518}" srcOrd="2" destOrd="0" presId="urn:microsoft.com/office/officeart/2008/layout/VerticalCurvedList"/>
    <dgm:cxn modelId="{A5AAD69D-2D6D-4AFB-9320-B3E8BE88ED81}" type="presParOf" srcId="{3F50917E-BE0A-499C-8A67-2771989581EF}" destId="{7CF6A5F6-8B92-4102-8404-CD1207939B8E}" srcOrd="3" destOrd="0" presId="urn:microsoft.com/office/officeart/2008/layout/VerticalCurvedList"/>
    <dgm:cxn modelId="{821FA3A6-0305-4378-B206-9574C02DE161}" type="presParOf" srcId="{A800B7C4-1CF0-4752-89C1-37B070AFB1E4}" destId="{FF7C89DD-9305-4D23-847B-06F25B3DA2A1}" srcOrd="1" destOrd="0" presId="urn:microsoft.com/office/officeart/2008/layout/VerticalCurvedList"/>
    <dgm:cxn modelId="{3ED877B2-B111-47C7-804C-C696CBE6DACF}" type="presParOf" srcId="{A800B7C4-1CF0-4752-89C1-37B070AFB1E4}" destId="{3E5DD86C-D8C6-4297-92FA-C8B2B6A8BF39}" srcOrd="2" destOrd="0" presId="urn:microsoft.com/office/officeart/2008/layout/VerticalCurvedList"/>
    <dgm:cxn modelId="{578F030C-05A4-407B-9127-58DEAE214137}" type="presParOf" srcId="{3E5DD86C-D8C6-4297-92FA-C8B2B6A8BF39}" destId="{9EFED3FC-5F3A-4011-B4A7-A36438E19616}" srcOrd="0" destOrd="0" presId="urn:microsoft.com/office/officeart/2008/layout/VerticalCurvedList"/>
    <dgm:cxn modelId="{EBC6F8F9-55A7-45A9-9763-F6108F8F7442}" type="presParOf" srcId="{A800B7C4-1CF0-4752-89C1-37B070AFB1E4}" destId="{A876E653-1930-4DD6-B45C-5261785386EF}" srcOrd="3" destOrd="0" presId="urn:microsoft.com/office/officeart/2008/layout/VerticalCurvedList"/>
    <dgm:cxn modelId="{E82ECE10-AE34-41D8-8085-2674D354138D}" type="presParOf" srcId="{A800B7C4-1CF0-4752-89C1-37B070AFB1E4}" destId="{B91B8484-BF8F-4365-8EFE-214411FFFB5E}" srcOrd="4" destOrd="0" presId="urn:microsoft.com/office/officeart/2008/layout/VerticalCurvedList"/>
    <dgm:cxn modelId="{A6FF29E3-D752-4EDD-A579-D6A1E0DEC9FF}" type="presParOf" srcId="{B91B8484-BF8F-4365-8EFE-214411FFFB5E}" destId="{CE4C0935-5D04-4E3A-B594-36F04EA0CB91}" srcOrd="0" destOrd="0" presId="urn:microsoft.com/office/officeart/2008/layout/VerticalCurvedList"/>
    <dgm:cxn modelId="{A0591825-A784-4BE6-AEB1-ECF55657DD8B}" type="presParOf" srcId="{A800B7C4-1CF0-4752-89C1-37B070AFB1E4}" destId="{A3F85DC6-C7D2-4D00-AADC-FC15F5E6DAE0}" srcOrd="5" destOrd="0" presId="urn:microsoft.com/office/officeart/2008/layout/VerticalCurvedList"/>
    <dgm:cxn modelId="{C49F4986-D42B-44C1-8C35-F0688AEDDFB4}" type="presParOf" srcId="{A800B7C4-1CF0-4752-89C1-37B070AFB1E4}" destId="{1DA8344F-9FE0-4AFF-A5E4-1F8BB0A00D95}" srcOrd="6" destOrd="0" presId="urn:microsoft.com/office/officeart/2008/layout/VerticalCurvedList"/>
    <dgm:cxn modelId="{4124BF12-BFDB-4E3B-A426-B9A76A0FAF40}" type="presParOf" srcId="{1DA8344F-9FE0-4AFF-A5E4-1F8BB0A00D95}" destId="{EAB2BCCE-F4E8-47BD-917A-F2C6ABF8C845}" srcOrd="0" destOrd="0" presId="urn:microsoft.com/office/officeart/2008/layout/VerticalCurvedList"/>
    <dgm:cxn modelId="{A31F3E72-FA87-4FE6-B39E-33AB98363311}" type="presParOf" srcId="{A800B7C4-1CF0-4752-89C1-37B070AFB1E4}" destId="{EA952EE7-4399-4678-A425-0DCDEA0A0AEF}" srcOrd="7" destOrd="0" presId="urn:microsoft.com/office/officeart/2008/layout/VerticalCurvedList"/>
    <dgm:cxn modelId="{EB09985D-9201-4809-9A8B-EF2AE651ADBF}" type="presParOf" srcId="{A800B7C4-1CF0-4752-89C1-37B070AFB1E4}" destId="{992F4383-4A6D-4F48-9537-6D54D0AE4F6B}" srcOrd="8" destOrd="0" presId="urn:microsoft.com/office/officeart/2008/layout/VerticalCurvedList"/>
    <dgm:cxn modelId="{EED307B1-2710-4706-907D-B109B56BF786}" type="presParOf" srcId="{992F4383-4A6D-4F48-9537-6D54D0AE4F6B}" destId="{5ED19B2F-1BA8-4750-90F1-FEE9A7B7B10B}" srcOrd="0" destOrd="0" presId="urn:microsoft.com/office/officeart/2008/layout/VerticalCurvedList"/>
    <dgm:cxn modelId="{A809F01C-20DA-41FD-B318-CF2D55AB8D9D}" type="presParOf" srcId="{A800B7C4-1CF0-4752-89C1-37B070AFB1E4}" destId="{3B658065-C08E-4F10-B807-3ECACCF7C004}" srcOrd="9" destOrd="0" presId="urn:microsoft.com/office/officeart/2008/layout/VerticalCurvedList"/>
    <dgm:cxn modelId="{6543DEB3-A04D-4F4C-A294-EBF75D7B7D7C}" type="presParOf" srcId="{A800B7C4-1CF0-4752-89C1-37B070AFB1E4}" destId="{D52E2FF4-E11F-4BC5-9786-D0E73331AAE0}" srcOrd="10" destOrd="0" presId="urn:microsoft.com/office/officeart/2008/layout/VerticalCurvedList"/>
    <dgm:cxn modelId="{A8B789DE-F83B-43DC-A636-C67F84E30C2B}" type="presParOf" srcId="{D52E2FF4-E11F-4BC5-9786-D0E73331AAE0}" destId="{D6C69829-B2D3-43DB-B9B0-4329B0FDA8C5}" srcOrd="0" destOrd="0" presId="urn:microsoft.com/office/officeart/2008/layout/VerticalCurvedList"/>
    <dgm:cxn modelId="{3E84934C-B3CD-45C0-81FB-5CCD1FEBF769}" type="presParOf" srcId="{A800B7C4-1CF0-4752-89C1-37B070AFB1E4}" destId="{98EFB313-D768-4A06-A2ED-0D4EE33D3311}" srcOrd="11" destOrd="0" presId="urn:microsoft.com/office/officeart/2008/layout/VerticalCurvedList"/>
    <dgm:cxn modelId="{1BCA19B3-E598-4E64-8468-63A6A09C317A}" type="presParOf" srcId="{A800B7C4-1CF0-4752-89C1-37B070AFB1E4}" destId="{763C942C-ACCE-4880-AB43-B0635EC7D14F}" srcOrd="12" destOrd="0" presId="urn:microsoft.com/office/officeart/2008/layout/VerticalCurvedList"/>
    <dgm:cxn modelId="{B0C53C04-0923-422C-B8A8-41B24EC5E090}" type="presParOf" srcId="{763C942C-ACCE-4880-AB43-B0635EC7D14F}" destId="{614C76E8-5E28-46F1-883C-EE2FEB6421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57135-7EA4-4862-BC8A-D835306D2457}">
      <dsp:nvSpPr>
        <dsp:cNvPr id="0" name=""/>
        <dsp:cNvSpPr/>
      </dsp:nvSpPr>
      <dsp:spPr>
        <a:xfrm>
          <a:off x="2811447" y="1853780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报告内容</a:t>
          </a:r>
        </a:p>
      </dsp:txBody>
      <dsp:txXfrm>
        <a:off x="2830303" y="1872636"/>
        <a:ext cx="1249842" cy="606065"/>
      </dsp:txXfrm>
    </dsp:sp>
    <dsp:sp modelId="{A59E51BD-021E-4EE1-BAD0-B62B89606CFA}">
      <dsp:nvSpPr>
        <dsp:cNvPr id="0" name=""/>
        <dsp:cNvSpPr/>
      </dsp:nvSpPr>
      <dsp:spPr>
        <a:xfrm rot="17692822">
          <a:off x="3744447" y="1607095"/>
          <a:ext cx="12241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24128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25908" y="1589808"/>
        <a:ext cx="61206" cy="61206"/>
      </dsp:txXfrm>
    </dsp:sp>
    <dsp:sp modelId="{3F928FBB-004D-427D-BFAE-9B546AE48B5F}">
      <dsp:nvSpPr>
        <dsp:cNvPr id="0" name=""/>
        <dsp:cNvSpPr/>
      </dsp:nvSpPr>
      <dsp:spPr>
        <a:xfrm>
          <a:off x="4614022" y="743265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9</a:t>
          </a:r>
          <a:r>
            <a:rPr lang="zh-CN" altLang="en-US" sz="1600" kern="1200" dirty="0"/>
            <a:t>月总结</a:t>
          </a:r>
        </a:p>
      </dsp:txBody>
      <dsp:txXfrm>
        <a:off x="4632878" y="762121"/>
        <a:ext cx="1249842" cy="606065"/>
      </dsp:txXfrm>
    </dsp:sp>
    <dsp:sp modelId="{C4DF2906-E80A-4CDB-90C7-05BD7563B6BC}">
      <dsp:nvSpPr>
        <dsp:cNvPr id="0" name=""/>
        <dsp:cNvSpPr/>
      </dsp:nvSpPr>
      <dsp:spPr>
        <a:xfrm rot="18289469">
          <a:off x="5708156" y="681666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36541" y="672435"/>
        <a:ext cx="45093" cy="45093"/>
      </dsp:txXfrm>
    </dsp:sp>
    <dsp:sp modelId="{E0D9CC88-05BB-4FF5-ACDE-2E0D70E87269}">
      <dsp:nvSpPr>
        <dsp:cNvPr id="0" name=""/>
        <dsp:cNvSpPr/>
      </dsp:nvSpPr>
      <dsp:spPr>
        <a:xfrm>
          <a:off x="6416598" y="2921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机器学习基础知识</a:t>
          </a:r>
        </a:p>
      </dsp:txBody>
      <dsp:txXfrm>
        <a:off x="6435454" y="21777"/>
        <a:ext cx="1249842" cy="606065"/>
      </dsp:txXfrm>
    </dsp:sp>
    <dsp:sp modelId="{614026D9-9B0F-4CD4-89B5-22625281B4BD}">
      <dsp:nvSpPr>
        <dsp:cNvPr id="0" name=""/>
        <dsp:cNvSpPr/>
      </dsp:nvSpPr>
      <dsp:spPr>
        <a:xfrm>
          <a:off x="5901577" y="1051838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46212" y="1052278"/>
        <a:ext cx="25751" cy="25751"/>
      </dsp:txXfrm>
    </dsp:sp>
    <dsp:sp modelId="{5BDE939C-3DE3-4003-811B-4443A94BED9C}">
      <dsp:nvSpPr>
        <dsp:cNvPr id="0" name=""/>
        <dsp:cNvSpPr/>
      </dsp:nvSpPr>
      <dsp:spPr>
        <a:xfrm>
          <a:off x="6416598" y="743265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深度学习基础知识</a:t>
          </a:r>
        </a:p>
      </dsp:txBody>
      <dsp:txXfrm>
        <a:off x="6435454" y="762121"/>
        <a:ext cx="1249842" cy="606065"/>
      </dsp:txXfrm>
    </dsp:sp>
    <dsp:sp modelId="{F05F7360-A71D-4952-A03B-BA1844F0DEA9}">
      <dsp:nvSpPr>
        <dsp:cNvPr id="0" name=""/>
        <dsp:cNvSpPr/>
      </dsp:nvSpPr>
      <dsp:spPr>
        <a:xfrm rot="3310531">
          <a:off x="5708156" y="1422009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36541" y="1412778"/>
        <a:ext cx="45093" cy="45093"/>
      </dsp:txXfrm>
    </dsp:sp>
    <dsp:sp modelId="{238F13A3-952A-42EF-B6E7-30E2E70BC2ED}">
      <dsp:nvSpPr>
        <dsp:cNvPr id="0" name=""/>
        <dsp:cNvSpPr/>
      </dsp:nvSpPr>
      <dsp:spPr>
        <a:xfrm>
          <a:off x="6416598" y="1483608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机器学习实现无创血糖预测</a:t>
          </a:r>
        </a:p>
      </dsp:txBody>
      <dsp:txXfrm>
        <a:off x="6435454" y="1502464"/>
        <a:ext cx="1249842" cy="606065"/>
      </dsp:txXfrm>
    </dsp:sp>
    <dsp:sp modelId="{33D79919-4B95-408D-A2D5-B2F780C5D0F5}">
      <dsp:nvSpPr>
        <dsp:cNvPr id="0" name=""/>
        <dsp:cNvSpPr/>
      </dsp:nvSpPr>
      <dsp:spPr>
        <a:xfrm rot="3907178">
          <a:off x="3744447" y="2717611"/>
          <a:ext cx="12241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24128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25908" y="2700323"/>
        <a:ext cx="61206" cy="61206"/>
      </dsp:txXfrm>
    </dsp:sp>
    <dsp:sp modelId="{6C6C6996-E67F-41CF-BA19-D5BEF8C41BF2}">
      <dsp:nvSpPr>
        <dsp:cNvPr id="0" name=""/>
        <dsp:cNvSpPr/>
      </dsp:nvSpPr>
      <dsp:spPr>
        <a:xfrm>
          <a:off x="4614022" y="2964295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10</a:t>
          </a:r>
          <a:r>
            <a:rPr lang="zh-CN" altLang="en-US" sz="1600" kern="1200" dirty="0"/>
            <a:t>月计划</a:t>
          </a:r>
        </a:p>
      </dsp:txBody>
      <dsp:txXfrm>
        <a:off x="4632878" y="2983151"/>
        <a:ext cx="1249842" cy="606065"/>
      </dsp:txXfrm>
    </dsp:sp>
    <dsp:sp modelId="{DD44CBCD-3549-4D65-ADA5-5B57F40F6512}">
      <dsp:nvSpPr>
        <dsp:cNvPr id="0" name=""/>
        <dsp:cNvSpPr/>
      </dsp:nvSpPr>
      <dsp:spPr>
        <a:xfrm rot="18289469">
          <a:off x="5708156" y="2902697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36541" y="2893466"/>
        <a:ext cx="45093" cy="45093"/>
      </dsp:txXfrm>
    </dsp:sp>
    <dsp:sp modelId="{233B0A63-7C6E-4D06-B3A2-502566BE1FA2}">
      <dsp:nvSpPr>
        <dsp:cNvPr id="0" name=""/>
        <dsp:cNvSpPr/>
      </dsp:nvSpPr>
      <dsp:spPr>
        <a:xfrm>
          <a:off x="6416598" y="2223952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继续深入学习神经网络知识</a:t>
          </a:r>
        </a:p>
      </dsp:txBody>
      <dsp:txXfrm>
        <a:off x="6435454" y="2242808"/>
        <a:ext cx="1249842" cy="606065"/>
      </dsp:txXfrm>
    </dsp:sp>
    <dsp:sp modelId="{799D031F-4B8E-431E-BADA-E657D7B03BEF}">
      <dsp:nvSpPr>
        <dsp:cNvPr id="0" name=""/>
        <dsp:cNvSpPr/>
      </dsp:nvSpPr>
      <dsp:spPr>
        <a:xfrm>
          <a:off x="5901577" y="3272868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46212" y="3273308"/>
        <a:ext cx="25751" cy="25751"/>
      </dsp:txXfrm>
    </dsp:sp>
    <dsp:sp modelId="{89102A70-FD00-4B05-B539-1DFABEC292BF}">
      <dsp:nvSpPr>
        <dsp:cNvPr id="0" name=""/>
        <dsp:cNvSpPr/>
      </dsp:nvSpPr>
      <dsp:spPr>
        <a:xfrm>
          <a:off x="6416598" y="2964295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阅读无创血糖预测相关论文</a:t>
          </a:r>
        </a:p>
      </dsp:txBody>
      <dsp:txXfrm>
        <a:off x="6435454" y="2983151"/>
        <a:ext cx="1249842" cy="606065"/>
      </dsp:txXfrm>
    </dsp:sp>
    <dsp:sp modelId="{3CACDA4D-D764-4596-9C12-021B3746A185}">
      <dsp:nvSpPr>
        <dsp:cNvPr id="0" name=""/>
        <dsp:cNvSpPr/>
      </dsp:nvSpPr>
      <dsp:spPr>
        <a:xfrm rot="3310531">
          <a:off x="5708156" y="3643040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136541" y="3633809"/>
        <a:ext cx="45093" cy="45093"/>
      </dsp:txXfrm>
    </dsp:sp>
    <dsp:sp modelId="{959C3E2D-2146-43DC-A8FE-560E1A30E701}">
      <dsp:nvSpPr>
        <dsp:cNvPr id="0" name=""/>
        <dsp:cNvSpPr/>
      </dsp:nvSpPr>
      <dsp:spPr>
        <a:xfrm>
          <a:off x="6416598" y="3704639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用其他模型尝试血糖预测</a:t>
          </a:r>
        </a:p>
      </dsp:txBody>
      <dsp:txXfrm>
        <a:off x="6435454" y="3723495"/>
        <a:ext cx="1249842" cy="606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16C9A-705B-42F0-AF3E-F24DCEAE11AA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F7C89DD-9305-4D23-847B-06F25B3DA2A1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多元线性回归</a:t>
          </a:r>
          <a:r>
            <a:rPr lang="en-US" altLang="zh-CN" sz="2100" kern="1200" dirty="0"/>
            <a:t>(Multiple Linear Regression</a:t>
          </a:r>
          <a:r>
            <a:rPr lang="zh-CN" altLang="en-US" sz="2100" kern="1200" dirty="0"/>
            <a:t>，</a:t>
          </a:r>
          <a:r>
            <a:rPr lang="en-US" altLang="zh-CN" sz="2100" kern="1200" dirty="0"/>
            <a:t>MLR)</a:t>
          </a:r>
          <a:endParaRPr lang="zh-CN" altLang="en-US" sz="2100" kern="1200" dirty="0"/>
        </a:p>
      </dsp:txBody>
      <dsp:txXfrm>
        <a:off x="350606" y="229141"/>
        <a:ext cx="10105268" cy="458108"/>
      </dsp:txXfrm>
    </dsp:sp>
    <dsp:sp modelId="{9EFED3FC-5F3A-4011-B4A7-A36438E19616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76E653-1930-4DD6-B45C-5261785386EF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偏最小二乘回归</a:t>
          </a:r>
          <a:r>
            <a:rPr lang="en-US" altLang="zh-CN" sz="2100" kern="1200" dirty="0"/>
            <a:t>(Partial Least Squares Regression, PLSR)</a:t>
          </a:r>
          <a:endParaRPr lang="zh-CN" altLang="en-US" sz="2100" kern="1200" dirty="0"/>
        </a:p>
      </dsp:txBody>
      <dsp:txXfrm>
        <a:off x="727432" y="916217"/>
        <a:ext cx="9728442" cy="458108"/>
      </dsp:txXfrm>
    </dsp:sp>
    <dsp:sp modelId="{CE4C0935-5D04-4E3A-B594-36F04EA0CB91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F85DC6-C7D2-4D00-AADC-FC15F5E6DAE0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非线性支持向量机</a:t>
          </a:r>
          <a:r>
            <a:rPr lang="en-US" altLang="zh-CN" sz="2100" kern="1200" dirty="0"/>
            <a:t>(Support Vector Machine, SVM)</a:t>
          </a:r>
          <a:endParaRPr lang="zh-CN" altLang="en-US" sz="2100" kern="1200" dirty="0"/>
        </a:p>
      </dsp:txBody>
      <dsp:txXfrm>
        <a:off x="899745" y="1603293"/>
        <a:ext cx="9556129" cy="458108"/>
      </dsp:txXfrm>
    </dsp:sp>
    <dsp:sp modelId="{EAB2BCCE-F4E8-47BD-917A-F2C6ABF8C845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952EE7-4399-4678-A425-0DCDEA0A0AEF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BP</a:t>
          </a:r>
          <a:r>
            <a:rPr lang="zh-CN" altLang="en-US" sz="2100" kern="1200" dirty="0"/>
            <a:t>神经网络</a:t>
          </a:r>
          <a:r>
            <a:rPr lang="en-US" altLang="zh-CN" sz="2100" kern="1200" dirty="0"/>
            <a:t>(Back propagation networks, BPNN)</a:t>
          </a:r>
          <a:endParaRPr lang="zh-CN" altLang="en-US" sz="2100" kern="1200" dirty="0"/>
        </a:p>
      </dsp:txBody>
      <dsp:txXfrm>
        <a:off x="899745" y="2289935"/>
        <a:ext cx="9556129" cy="458108"/>
      </dsp:txXfrm>
    </dsp:sp>
    <dsp:sp modelId="{5ED19B2F-1BA8-4750-90F1-FEE9A7B7B10B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658065-C08E-4F10-B807-3ECACCF7C004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遗传算法</a:t>
          </a:r>
          <a:r>
            <a:rPr lang="en-US" altLang="zh-CN" sz="2100" kern="1200" dirty="0"/>
            <a:t>(Genetic Algorithm, GA)</a:t>
          </a:r>
          <a:endParaRPr lang="zh-CN" altLang="en-US" sz="2100" kern="1200" dirty="0"/>
        </a:p>
      </dsp:txBody>
      <dsp:txXfrm>
        <a:off x="727432" y="2977011"/>
        <a:ext cx="9728442" cy="458108"/>
      </dsp:txXfrm>
    </dsp:sp>
    <dsp:sp modelId="{D6C69829-B2D3-43DB-B9B0-4329B0FDA8C5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EFB313-D768-4A06-A2ED-0D4EE33D3311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结合粒子群优化算法</a:t>
          </a:r>
          <a:r>
            <a:rPr lang="en-US" altLang="zh-CN" sz="2100" kern="1200" dirty="0"/>
            <a:t>(Particle </a:t>
          </a:r>
          <a:r>
            <a:rPr lang="en-US" altLang="zh-CN" sz="2100" kern="1200"/>
            <a:t>Swarm Optimization, PSO</a:t>
          </a:r>
          <a:r>
            <a:rPr lang="en-US" altLang="zh-CN" sz="2100" kern="1200" dirty="0"/>
            <a:t>)</a:t>
          </a:r>
          <a:endParaRPr lang="zh-CN" altLang="en-US" sz="2100" kern="1200" dirty="0"/>
        </a:p>
      </dsp:txBody>
      <dsp:txXfrm>
        <a:off x="350606" y="3664087"/>
        <a:ext cx="10105268" cy="458108"/>
      </dsp:txXfrm>
    </dsp:sp>
    <dsp:sp modelId="{614C76E8-5E28-46F1-883C-EE2FEB6421F0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8B48-7A39-4801-9DE5-81737DAE5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4DEDD0-9273-45BC-8829-80DC0BDA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F30A7-CD55-4284-8C1F-056A8EF8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897F-0FC9-452C-96C7-3BD0225F82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3F13A-9A69-45FA-A454-C43DDE3A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55384-FF44-4737-B4E3-7F508160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252-6F06-45BE-A125-3E870C54D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4CCB8-6ED9-40C8-8F50-14C66CD1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9929D-B3A1-4DF7-8F7B-7E69C7A11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CB16B-189B-487B-BA0A-8F567852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897F-0FC9-452C-96C7-3BD0225F82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5426D-84E0-4F26-825F-461476D9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59F17-F0CA-45BA-8F3A-1B413E9F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252-6F06-45BE-A125-3E870C54D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7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F51CCA-E5C5-403F-8A70-9A1558BCA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A5D0B3-5D92-454E-AD1F-C09759AD8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0AC82-B797-48C0-89CB-149C3E40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897F-0FC9-452C-96C7-3BD0225F82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94426-6E06-4A5B-94EA-F7D5F0FE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DCE62-4F91-4156-A13A-F390B1DF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252-6F06-45BE-A125-3E870C54D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4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AAE5F-46D6-47D3-BD4D-BAAB3237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1B104-35BF-4F78-927D-265326BD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0BCC5-F8A5-46C4-BBC1-F07EC28A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897F-0FC9-452C-96C7-3BD0225F82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B75D4-6EF9-4454-A1A5-30A81EE5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9982D-89FA-4FE9-9D8C-D01886F5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252-6F06-45BE-A125-3E870C54D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1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58D0F-B18F-48C9-88F0-F9527A7E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84DC3-116B-46F0-939B-ABD2102B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0FF1F-E5B0-4DD2-9BDC-5A4451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897F-0FC9-452C-96C7-3BD0225F82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84756-26B9-4BCC-BCEB-40E0F3B7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002D7-878E-439D-8A7C-1E61FF7C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252-6F06-45BE-A125-3E870C54D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0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8A713-9BA6-4902-A112-9EE045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5C749-90BE-4B3B-8C1B-E2ACA991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B498A-4C6F-4290-817A-05661386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2A4D0-931F-4EE7-98A3-3539284E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897F-0FC9-452C-96C7-3BD0225F82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2112B-76D7-436D-A1E6-EE486428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74718-C31B-4161-BE16-FE594F6D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252-6F06-45BE-A125-3E870C54D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228C5-FEBF-4581-92FA-237F3C2C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B6346-15EC-419E-89CD-B6EA06CC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93AA0-3EDF-48CC-8C26-0F2D4231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A6E50-C689-4DAA-A485-2025D43A4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7BE70-61F6-41E2-BA50-D747862BF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5BFFFC-2D2F-46E1-A4F5-E77EB663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897F-0FC9-452C-96C7-3BD0225F82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C417D2-42C2-4E24-B033-45D1C8C1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DC0506-C482-4DA0-98C2-EF83C79C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252-6F06-45BE-A125-3E870C54D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1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09A88-F528-4122-B18C-033D918A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A18A84-3D58-4D9E-81FC-E977C888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897F-0FC9-452C-96C7-3BD0225F82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01181B-A854-44E8-B726-61B615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B13F6-534D-4B78-AB85-CD397441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252-6F06-45BE-A125-3E870C54D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3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43035E-18F6-4A29-8496-1851490C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897F-0FC9-452C-96C7-3BD0225F82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97492-B40D-4B83-80A0-37825DAD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EF063-5FBD-4DE8-8237-AB732655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252-6F06-45BE-A125-3E870C54D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4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E7162-8F02-472B-96E5-45138BAB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1B615-2F48-4CF5-A5FB-9B715444E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72658E-6F97-4362-9218-B785D3D34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02E4A-2089-44A3-8A0B-A46778E8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897F-0FC9-452C-96C7-3BD0225F82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CD937-2302-4D38-9DBF-56EA8E0D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0CCCC-3199-4924-A374-E82B9B51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252-6F06-45BE-A125-3E870C54D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6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CDA9A-730A-4304-84A1-1CD34603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AF0DDA-6099-486A-B696-11B3DEEA8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A2B4CE-A9F3-402E-83EB-AA46FA208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58E18-5729-473C-A66E-F268A8F3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897F-0FC9-452C-96C7-3BD0225F82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B989D-BAA1-4AAF-8558-B08C7267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228C5-152D-4122-AA19-4474F2C5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2252-6F06-45BE-A125-3E870C54D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8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6AF9EB-ADB3-454F-AFCF-7809EF4D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F28AC-74D8-4FCE-B271-3A59660CB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94227-5E85-4AC8-8752-F10CF74D3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897F-0FC9-452C-96C7-3BD0225F827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2F908-965C-408E-80EE-B54106BFE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47C4A-E719-4F90-A039-655B9261B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F2252-6F06-45BE-A125-3E870C54D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5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7B00B145-DE77-4601-907B-394B8DBC9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104375"/>
              </p:ext>
            </p:extLst>
          </p:nvPr>
        </p:nvGraphicFramePr>
        <p:xfrm>
          <a:off x="430877" y="160118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16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20284-CFA4-4BBD-894C-7D4798B8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血糖预测模型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E5D899F7-3F95-4E75-8590-A58891FE6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9079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38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103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血糖预测模型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9月总结及10月规划</dc:title>
  <dc:creator>P</dc:creator>
  <cp:lastModifiedBy>P</cp:lastModifiedBy>
  <cp:revision>20</cp:revision>
  <dcterms:created xsi:type="dcterms:W3CDTF">2020-10-14T05:25:03Z</dcterms:created>
  <dcterms:modified xsi:type="dcterms:W3CDTF">2020-10-14T03:39:54Z</dcterms:modified>
</cp:coreProperties>
</file>