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Tableau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Sample Dataset | Power BI/Tableau Project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Create an interactive dashboard for business stakeholders</a:t>
            </a:r>
          </a:p>
          <a:p>
            <a:r>
              <a:t>- Tool: Tableau</a:t>
            </a:r>
          </a:p>
          <a:p>
            <a:r>
              <a:t>- Dataset: Financial Sample Data (Excel)</a:t>
            </a:r>
          </a:p>
          <a:p>
            <a:r>
              <a:t>- Deliverables: Tableau Dashboard (.twbx), GitHub Repo, PPT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Sheet used: Financials</a:t>
            </a:r>
          </a:p>
          <a:p>
            <a:r>
              <a:t>- Key columns: Date, Segment, Country, Product, Sales, Profit, Profit Ratio</a:t>
            </a:r>
          </a:p>
          <a:p>
            <a:r>
              <a:t>- Cleaned &amp; formatted in Tableau (Date as Month-Year, numeric fields as currency/percent)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KPI Summary (Cards)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Two key metrics displayed:</a:t>
            </a:r>
          </a:p>
          <a:p>
            <a:r>
              <a:t>    • Total Sales</a:t>
            </a:r>
          </a:p>
          <a:p>
            <a:r>
              <a:t>    • Total Profit</a:t>
            </a:r>
          </a:p>
          <a:p>
            <a:r>
              <a:t>- Created using Text Marks and formatted with currency</a:t>
            </a:r>
          </a:p>
          <a:p>
            <a:r>
              <a:t>- Both KPIs shown on one worksheet for compact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Sales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 chart showing Sales and Profit over time</a:t>
            </a:r>
          </a:p>
          <a:p>
            <a:r>
              <a:t>- Time dimension: Month-Year from Date column</a:t>
            </a:r>
          </a:p>
          <a:p>
            <a:r>
              <a:t>- Optional: Dual-axis chart with synchronized Y-axes</a:t>
            </a:r>
          </a:p>
          <a:p>
            <a:r>
              <a:t>- Tooltips formatted for clarity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Segment &amp; Country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Segment: Bar chart with Sales &amp; Profit by Customer Segment</a:t>
            </a:r>
          </a:p>
          <a:p>
            <a:r>
              <a:t>- Country: Map or bar chart to visualize regional performance</a:t>
            </a:r>
          </a:p>
          <a:p>
            <a:r>
              <a:t>- Both views include color encoding for quick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Filters added: Segment, Country, Date</a:t>
            </a:r>
          </a:p>
          <a:p>
            <a:r>
              <a:t>- Types: Dropdowns and date sliders</a:t>
            </a:r>
          </a:p>
          <a:p>
            <a:r>
              <a:t>- Applied across dashboard using ‘Use as Filter’ action</a:t>
            </a:r>
          </a:p>
          <a:p>
            <a:r>
              <a:t>- Improves user exploration and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Learnings &amp;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Learned how to create Tableau dashboards using real business data</a:t>
            </a:r>
          </a:p>
          <a:p>
            <a:r>
              <a:t>- Practiced interactivity, dual-axis charts, filters, and layout design</a:t>
            </a:r>
          </a:p>
          <a:p>
            <a:r>
              <a:t>- All files included in GitHub:</a:t>
            </a:r>
          </a:p>
          <a:p>
            <a:r>
              <a:t>  • Dataset</a:t>
            </a:r>
          </a:p>
          <a:p>
            <a:r>
              <a:t>  • Dashboard (.twbx)</a:t>
            </a:r>
          </a:p>
          <a:p>
            <a:r>
              <a:t>  • Screenshots</a:t>
            </a:r>
          </a:p>
          <a:p>
            <a:r>
              <a:t>  • README.md with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