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FC27-2605-1D46-BDA0-4A76A503BAC0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0889-D449-0841-A21F-A10B28A4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1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FC27-2605-1D46-BDA0-4A76A503BAC0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0889-D449-0841-A21F-A10B28A4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7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FC27-2605-1D46-BDA0-4A76A503BAC0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0889-D449-0841-A21F-A10B28A4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FC27-2605-1D46-BDA0-4A76A503BAC0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0889-D449-0841-A21F-A10B28A4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FC27-2605-1D46-BDA0-4A76A503BAC0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0889-D449-0841-A21F-A10B28A4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2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FC27-2605-1D46-BDA0-4A76A503BAC0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0889-D449-0841-A21F-A10B28A4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2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FC27-2605-1D46-BDA0-4A76A503BAC0}" type="datetimeFigureOut">
              <a:rPr lang="en-US" smtClean="0"/>
              <a:t>9/17/17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0889-D449-0841-A21F-A10B28A4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2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FC27-2605-1D46-BDA0-4A76A503BAC0}" type="datetimeFigureOut">
              <a:rPr lang="en-US" smtClean="0"/>
              <a:t>9/17/17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0889-D449-0841-A21F-A10B28A4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7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FC27-2605-1D46-BDA0-4A76A503BAC0}" type="datetimeFigureOut">
              <a:rPr lang="en-US" smtClean="0"/>
              <a:t>9/17/17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0889-D449-0841-A21F-A10B28A4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5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FC27-2605-1D46-BDA0-4A76A503BAC0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0889-D449-0841-A21F-A10B28A4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5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FC27-2605-1D46-BDA0-4A76A503BAC0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0889-D449-0841-A21F-A10B28A4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9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FC27-2605-1D46-BDA0-4A76A503BAC0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0889-D449-0841-A21F-A10B28A4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9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4631" y="1296737"/>
            <a:ext cx="2620211" cy="4224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159" y="1925056"/>
            <a:ext cx="2165684" cy="868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Determine cluster heads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dirty="0" smtClean="0">
                <a:solidFill>
                  <a:srgbClr val="000000"/>
                </a:solidFill>
              </a:rPr>
              <a:t>forming clusters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5159" y="3261897"/>
            <a:ext cx="2165684" cy="868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Guarantee the existence of common channels 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159" y="4585366"/>
            <a:ext cx="2165684" cy="775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Cluster size control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2210" y="1459650"/>
            <a:ext cx="191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Phase I</a:t>
            </a:r>
          </a:p>
        </p:txBody>
      </p:sp>
      <p:sp>
        <p:nvSpPr>
          <p:cNvPr id="9" name="Down Arrow 8"/>
          <p:cNvSpPr/>
          <p:nvPr/>
        </p:nvSpPr>
        <p:spPr>
          <a:xfrm>
            <a:off x="1590842" y="2820737"/>
            <a:ext cx="320842" cy="42779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590842" y="4157573"/>
            <a:ext cx="320842" cy="42779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860843" y="4772536"/>
            <a:ext cx="641685" cy="3475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2528" y="4157573"/>
            <a:ext cx="2486525" cy="1390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62948" y="4660589"/>
            <a:ext cx="2165684" cy="775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Membership Clarification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7814" y="4208540"/>
            <a:ext cx="92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Phase II</a:t>
            </a:r>
          </a:p>
        </p:txBody>
      </p:sp>
    </p:spTree>
    <p:extLst>
      <p:ext uri="{BB962C8B-B14F-4D97-AF65-F5344CB8AC3E}">
        <p14:creationId xmlns:p14="http://schemas.microsoft.com/office/powerpoint/2010/main" val="393763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21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</dc:creator>
  <cp:lastModifiedBy>tang</cp:lastModifiedBy>
  <cp:revision>4</cp:revision>
  <dcterms:created xsi:type="dcterms:W3CDTF">2017-09-17T18:47:42Z</dcterms:created>
  <dcterms:modified xsi:type="dcterms:W3CDTF">2017-09-17T19:50:37Z</dcterms:modified>
</cp:coreProperties>
</file>