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metadata" ContentType="application/binary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1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3" r:id="rId11"/>
    <p:sldId id="1304" r:id="rId12"/>
    <p:sldId id="1286" r:id="rId13"/>
    <p:sldId id="1287" r:id="rId14"/>
    <p:sldId id="1292" r:id="rId15"/>
    <p:sldId id="1293" r:id="rId16"/>
    <p:sldId id="1294" r:id="rId17"/>
    <p:sldId id="1295" r:id="rId18"/>
    <p:sldId id="1288" r:id="rId19"/>
    <p:sldId id="1249" r:id="rId20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3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  <a:srgbClr val="213264"/>
    <a:srgbClr val="841910"/>
    <a:srgbClr val="DFDDFB"/>
    <a:srgbClr val="213164"/>
    <a:srgbClr val="213163"/>
    <a:srgbClr val="E3E1FB"/>
    <a:srgbClr val="FFAB40"/>
    <a:srgbClr val="FFFFFF"/>
    <a:srgbClr val="FFCD8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0EFA8-133E-C6F0-4BF0-CA553FAF2DD6}" v="4" dt="2024-04-01T08:18:52.423"/>
    <p1510:client id="{EC8EA0C5-BD5F-4302-91C7-5AB04215853C}" v="5" dt="2024-04-01T08:17:11.322"/>
    <p1510:client id="{F9605AE3-8B2D-ECAA-E135-55D4A33FAE2F}" v="15" dt="2024-04-01T06:55:39.4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236" y="-348"/>
      </p:cViewPr>
      <p:guideLst>
        <p:guide orient="horz" pos="612"/>
        <p:guide orient="horz" pos="876"/>
        <p:guide pos="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pPr algn="r"/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12246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pPr/>
              <a:t>4/30/2024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=""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="" xmlns:a16="http://schemas.microsoft.com/office/drawing/2014/main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13F58464-A114-244B-EF0C-6FE8EEDA9F75}"/>
              </a:ext>
            </a:extLst>
          </p:cNvPr>
          <p:cNvSpPr/>
          <p:nvPr/>
        </p:nvSpPr>
        <p:spPr>
          <a:xfrm>
            <a:off x="990487" y="1061739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="" xmlns:a16="http://schemas.microsoft.com/office/drawing/2014/main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3DEA4E5-E1F9-7C2B-5D82-B9EBDB357F79}"/>
              </a:ext>
            </a:extLst>
          </p:cNvPr>
          <p:cNvSpPr txBox="1"/>
          <p:nvPr/>
        </p:nvSpPr>
        <p:spPr>
          <a:xfrm>
            <a:off x="1095094" y="3956068"/>
            <a:ext cx="3045105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</a:t>
            </a:r>
            <a:r>
              <a:rPr lang="en-US" sz="1100" b="0" i="0" u="none" strike="noStrike" cap="none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100" b="0" i="0" u="none" strike="noStrike" cap="none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GUKAN </a:t>
            </a:r>
            <a:r>
              <a:rPr lang="en-US" sz="1100" smtClean="0">
                <a:solidFill>
                  <a:schemeClr val="tx1"/>
                </a:solidFill>
              </a:rPr>
              <a:t>A </a:t>
            </a:r>
            <a:endParaRPr lang="en-US" sz="1100" dirty="0" smtClean="0">
              <a:solidFill>
                <a:schemeClr val="tx1"/>
              </a:solidFill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</a:t>
            </a: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ID 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21CS002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="" xmlns:a16="http://schemas.microsoft.com/office/drawing/2014/main" id="{CCC1DF48-ED01-057A-9A4F-593C2283B3BB}"/>
              </a:ext>
            </a:extLst>
          </p:cNvPr>
          <p:cNvSpPr txBox="1"/>
          <p:nvPr/>
        </p:nvSpPr>
        <p:spPr>
          <a:xfrm>
            <a:off x="5596477" y="362729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Name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693065" y="391949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C20BD188-F1AC-8947-CAF9-F4BF1056D5B6}"/>
              </a:ext>
            </a:extLst>
          </p:cNvPr>
          <p:cNvSpPr txBox="1"/>
          <p:nvPr/>
        </p:nvSpPr>
        <p:spPr>
          <a:xfrm>
            <a:off x="5693356" y="3956068"/>
            <a:ext cx="209555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8155 - SURYA COLLEGE OF                  ENGINEERING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=""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=""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3590"/>
    </mc:Choice>
    <mc:Fallback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CODING:</a:t>
            </a:r>
            <a:endParaRPr lang="en-I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="" xmlns:a16="http://schemas.microsoft.com/office/drawing/2014/main" id="{D2FA24E3-5201-10AD-6410-56F7C8331C21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8068" y="1061544"/>
            <a:ext cx="788275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"""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Django's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command-line utility for administrative tasks."""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import sys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def main():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os.environ.setdefault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('DJANGO_SETTINGS_MODULE', '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music.settings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try: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from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django.core.management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import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execute_from_command_line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except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ImportError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exc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raise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ImportError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"Couldn't import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Django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Are you sure it's installed and "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"available on your PYTHONPATH environment variable? Did you "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"forget to activate a virtual environment?"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) from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exc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63725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65200" y="1295400"/>
            <a:ext cx="7086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execute_from_command_line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sys.argv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__name__ == '__main__':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main()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90875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CAF59C-CA47-321D-4366-F7B3EDAD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01132"/>
            <a:ext cx="7886430" cy="666517"/>
          </a:xfrm>
        </p:spPr>
        <p:txBody>
          <a:bodyPr/>
          <a:lstStyle/>
          <a:p>
            <a:pPr algn="ctr"/>
            <a:r>
              <a:rPr lang="en-US" dirty="0" smtClean="0"/>
              <a:t>Homepage</a:t>
            </a:r>
            <a:endParaRPr lang="en-US" b="1" dirty="0"/>
          </a:p>
        </p:txBody>
      </p:sp>
      <p:pic>
        <p:nvPicPr>
          <p:cNvPr id="3" name="Picture 2" descr="1_SmScNHqJkUIhbfnSb7SO0w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296" y="1417637"/>
            <a:ext cx="6182710" cy="313429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20792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4B10D8-E098-FF8E-C5FA-FA849200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35000"/>
            <a:ext cx="7886430" cy="632649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SCREENSHORTS</a:t>
            </a:r>
            <a:endParaRPr lang="en-US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cse101\Documents\SS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0375" y="1285875"/>
            <a:ext cx="5735638" cy="3219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072815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se101\Documents\SS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7175" y="981075"/>
            <a:ext cx="5735638" cy="3219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213150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Conclusion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="" xmlns:a16="http://schemas.microsoft.com/office/drawing/2014/main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2003" y="1287517"/>
            <a:ext cx="649539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entire project has been developed and deployed as per the requirements stated by the user.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It is found to be bug free as per the testing standards that are implemented.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whole system's activities divided are into three major parts like Student, Teacher, and Admin.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would be needing more ding resources to make it a full fledge website using API to take music from different music websites like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Youtube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music and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spotify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update with a chat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bot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 future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18878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="" xmlns:p14="http://schemas.microsoft.com/office/powerpoint/2010/main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="" xmlns:a16="http://schemas.microsoft.com/office/drawing/2014/main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="" xmlns:a16="http://schemas.microsoft.com/office/drawing/2014/main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>
            <a:extLst>
              <a:ext uri="{FF2B5EF4-FFF2-40B4-BE49-F238E27FC236}">
                <a16:creationId xmlns="" xmlns:a16="http://schemas.microsoft.com/office/drawing/2014/main" id="{5EA4B0C5-E33A-D592-C106-2AB96DBFDD04}"/>
              </a:ext>
            </a:extLst>
          </p:cNvPr>
          <p:cNvSpPr txBox="1"/>
          <p:nvPr/>
        </p:nvSpPr>
        <p:spPr>
          <a:xfrm>
            <a:off x="1504077" y="3113526"/>
            <a:ext cx="6135846" cy="512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Moozeek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WEB APPLICATION USING DJANGO FRAMEWORK</a:t>
            </a:r>
            <a:r>
              <a:rPr lang="en-US" sz="1600" b="1" dirty="0">
                <a:latin typeface="+mj-lt"/>
              </a:rPr>
              <a:t> </a:t>
            </a:r>
            <a:endParaRPr lang="en-US" sz="1600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="" xmlns:a16="http://schemas.microsoft.com/office/drawing/2014/main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="" xmlns:a16="http://schemas.microsoft.com/office/drawing/2014/main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dirty="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 dirty="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</a:t>
            </a:r>
            <a:r>
              <a:rPr lang="en-IN" sz="1600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Existing System</a:t>
            </a:r>
            <a:r>
              <a:rPr lang="en-IN" sz="16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600" dirty="0" smtClean="0">
                <a:solidFill>
                  <a:schemeClr val="bg1"/>
                </a:solidFill>
                <a:latin typeface="+mj-lt"/>
              </a:rPr>
              <a:t>| </a:t>
            </a:r>
            <a:r>
              <a:rPr lang="en-IN" sz="1600" dirty="0" smtClean="0">
                <a:solidFill>
                  <a:schemeClr val="bg1"/>
                </a:solidFill>
                <a:latin typeface="+mj-lt"/>
              </a:rPr>
              <a:t>Proposed Solution</a:t>
            </a:r>
            <a:r>
              <a:rPr lang="en-IN" sz="1600" b="1" dirty="0" smtClean="0">
                <a:solidFill>
                  <a:srgbClr val="213163"/>
                </a:solidFill>
              </a:rPr>
              <a:t>: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 | </a:t>
            </a:r>
            <a:r>
              <a:rPr lang="en-US" sz="1600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Architecture Diagram </a:t>
            </a:r>
            <a:r>
              <a:rPr lang="en-US" sz="1600" dirty="0" smtClean="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</a:t>
            </a:r>
            <a:r>
              <a:rPr lang="en-US" sz="1600" dirty="0">
                <a:solidFill>
                  <a:schemeClr val="bg1"/>
                </a:solidFill>
                <a:latin typeface="+mj-lt"/>
                <a:ea typeface="+mn-lt"/>
                <a:cs typeface="+mn-lt"/>
              </a:rPr>
              <a:t>Conclusion </a:t>
            </a:r>
            <a:endParaRPr lang="en-US" sz="1600" dirty="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2748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Abstract</a:t>
            </a:r>
            <a:endParaRPr lang="en-IN" sz="1600"/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="" xmlns:a16="http://schemas.microsoft.com/office/drawing/2014/main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 dirty="0">
                <a:solidFill>
                  <a:schemeClr val="tx1"/>
                </a:solidFill>
              </a:rPr>
              <a:t>Source 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8069" y="1450428"/>
            <a:ext cx="70944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primary purpose of this music website is to play, music available in the database of the service, compose custom playlists and suggest similar songs.</a:t>
            </a:r>
          </a:p>
          <a:p>
            <a:pPr algn="just"/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And with the support of different home pages it make the user interface more interactive and easier by suggesting different genres of music like sad, love, lo-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fi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pop songs etc., and also by providing pre- created playlist according to the users mood.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Problem Statement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="" xmlns:a16="http://schemas.microsoft.com/office/drawing/2014/main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9503" y="1334814"/>
            <a:ext cx="65794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Storage: as now it's an era of online streaming many face problems with number of songs you can store up in your device proportionate with device storage.</a:t>
            </a:r>
          </a:p>
          <a:p>
            <a:pPr algn="just"/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Bugs/errors: no matter how many tests and reports are executed for any websites we find various number of unwanted bugs and errors.</a:t>
            </a:r>
          </a:p>
          <a:p>
            <a:pPr algn="just">
              <a:buFont typeface="Wingdings" pitchFamily="2" charset="2"/>
              <a:buChar char="§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User interface: the user interface is a key role for deciding a website for music for the user.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Existing System:</a:t>
            </a:r>
            <a:endParaRPr lang="en-I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="" xmlns:a16="http://schemas.microsoft.com/office/drawing/2014/main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 dirty="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8993" y="1376855"/>
            <a:ext cx="670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Music websites serves up many objectives and goals for increasing the number of users and making the developer more aware about the problems facing and fixing them to improve.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All the mainstream music website at present aims to provide high quality of music for user irrespective of which device they are using.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Having good user and creator relationship leads to increase in number of user and enhance collaboration with different platforms where the application can be brought under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Proposed </a:t>
            </a:r>
            <a:r>
              <a:rPr lang="en-IN" sz="1600" b="1" dirty="0" smtClean="0">
                <a:solidFill>
                  <a:srgbClr val="213163"/>
                </a:solidFill>
              </a:rPr>
              <a:t>Solution:</a:t>
            </a:r>
            <a:endParaRPr lang="en-IN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46B7C3C-D3E3-FF07-EEDD-95F0B593D118}"/>
              </a:ext>
            </a:extLst>
          </p:cNvPr>
          <p:cNvSpPr txBox="1"/>
          <p:nvPr/>
        </p:nvSpPr>
        <p:spPr>
          <a:xfrm>
            <a:off x="138533" y="1102220"/>
            <a:ext cx="8866934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="" xmlns:a16="http://schemas.microsoft.com/office/drawing/2014/main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5931" y="1576552"/>
            <a:ext cx="69578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Adding up API - In future we plan to add API system SO that we can receive music input from various websites like YOUTUBE MUSIC, SOPTIFY, YOUTUBE Chat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bot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 Adding up of chat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bot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to the system makes the system more interactive for the user and generates music suggestions.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Music Video- For premium user for our website we would like to propose music videos which come along the latest music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A0896F70-0E57-B001-3C98-BB76EA937037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="" xmlns:a16="http://schemas.microsoft.com/office/drawing/2014/main" id="{FB315134-FD10-6E28-FDC9-29E7F29C2454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8883" y="809299"/>
            <a:ext cx="3121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Architecture Diagram:</a:t>
            </a:r>
            <a:endParaRPr lang="en-US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1338" y="172369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3173" y="1124607"/>
            <a:ext cx="39015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Here we have used the basic software front end design model in order to represent the system architecture of our software model. The above is a simple form of system design diagram which uses front end design.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This shows a loop of functions that need to be executed when this project is implemented. This is a chain of operations through which this project is implemented.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 descr="Build-Measure-Learn-Feedback-Loop-own-presentation-based-on-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824" y="1114041"/>
            <a:ext cx="3429876" cy="310235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8748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425A5131-6F83-AD76-5E52-14CCB9D908F9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="" xmlns:a16="http://schemas.microsoft.com/office/drawing/2014/main" id="{9D85AD23-D3D0-C7F5-13BD-C3746B44AE9A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7462" y="1755228"/>
            <a:ext cx="70629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This is a website which is designed using CSS, Java Script and HTML for its frontend as well as its backend design.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music website "VIBE" is meant to play music which have been made available to the backend of the project. Its is provided with different interactive buttons like PLAY/PAUSE and NEXT/BEFORE.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Also with different pages in accordance with the type of the music the user wants to listen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8786" y="861848"/>
            <a:ext cx="5108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Module Description:</a:t>
            </a:r>
            <a:endParaRPr lang="en-US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32645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=""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="" xmlns:a16="http://schemas.microsoft.com/office/drawing/2014/main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="" xmlns:a16="http://schemas.microsoft.com/office/drawing/2014/main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="" xmlns:p14="http://schemas.microsoft.com/office/powerpoint/2010/main" val="10832456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</TotalTime>
  <Words>718</Words>
  <Application>Microsoft Office PowerPoint</Application>
  <PresentationFormat>On-screen Show (16:9)</PresentationFormat>
  <Paragraphs>81</Paragraphs>
  <Slides>16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  <vt:variant>
        <vt:lpstr>Custom Shows</vt:lpstr>
      </vt:variant>
      <vt:variant>
        <vt:i4>1</vt:i4>
      </vt:variant>
    </vt:vector>
  </HeadingPairs>
  <TitlesOfParts>
    <vt:vector size="18" baseType="lpstr">
      <vt:lpstr>Simple Light</vt:lpstr>
      <vt:lpstr>Slide 1</vt:lpstr>
      <vt:lpstr>Slide 2</vt:lpstr>
      <vt:lpstr>Abstract</vt:lpstr>
      <vt:lpstr>Problem Statement</vt:lpstr>
      <vt:lpstr>Existing System:</vt:lpstr>
      <vt:lpstr>Proposed Solution:</vt:lpstr>
      <vt:lpstr>Slide 7</vt:lpstr>
      <vt:lpstr>Slide 8</vt:lpstr>
      <vt:lpstr>Technology Used</vt:lpstr>
      <vt:lpstr>CODING:</vt:lpstr>
      <vt:lpstr>Slide 11</vt:lpstr>
      <vt:lpstr>Homepage</vt:lpstr>
      <vt:lpstr>SCREENSHORTS</vt:lpstr>
      <vt:lpstr>Slide 14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CSE168</cp:lastModifiedBy>
  <cp:revision>12</cp:revision>
  <dcterms:modified xsi:type="dcterms:W3CDTF">2024-04-30T04:20:48Z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