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illustrated-guide-to-lstms-and-gru-s-a-step-by-step-explanation-44e9eb85bf21" TargetMode="External"/><Relationship Id="rId3" Type="http://schemas.openxmlformats.org/officeDocument/2006/relationships/hyperlink" Target="https://yjjo.tistory.com/18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32a1100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32a1100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2a1100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2a1100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2a1100a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2a1100a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32a1100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32a1100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32a1100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32a1100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32a1100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32a1100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2a1100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2a1100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32a1100a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32a1100a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32a1100a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32a1100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32a1100a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32a1100a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32a1100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32a1100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32a1100a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32a1100a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GRU는 텐서 연산이 적다. 그래서 LSTM보다 훈련하는 것이 조금 빠르다.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https://towardsdatascience.com/illustrated-guide-to-lstms-and-gru-s-a-step-by-step-explanation-44e9eb85bf21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gpU 작동원리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https://yjjo.tistory.com/18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32a1100a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32a1100a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32a1100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32a1100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2a1100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2a1100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32a1100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32a1100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32a1100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32a1100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2a1100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2a1100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2a1100a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2a1100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32a1100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32a1100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68025" y="2050975"/>
            <a:ext cx="629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3. Recurrent 레이어 RNN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1139400" y="1802100"/>
            <a:ext cx="7009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124"/>
                </a:solidFill>
                <a:highlight>
                  <a:srgbClr val="FFFFFF"/>
                </a:highlight>
              </a:rPr>
              <a:t>Embedding 벡터의 차원수의 크기가 동일할 경우(노드에서는 units=64), Weight의 크기가 위에서 사용했던 SimpleRNN의 4배나 되는 것을 볼 수 있는데, 왜 이런 RNN 레이어가 등장하게 된 것일까요?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548075" y="158650"/>
            <a:ext cx="733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Forget Gate</a:t>
            </a:r>
            <a:endParaRPr b="1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625"/>
            <a:ext cx="90487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548075" y="158650"/>
            <a:ext cx="733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Input</a:t>
            </a:r>
            <a:r>
              <a:rPr b="1" lang="ko" sz="2500"/>
              <a:t> Gate</a:t>
            </a:r>
            <a:endParaRPr b="1"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381000"/>
            <a:ext cx="90487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548075" y="158650"/>
            <a:ext cx="733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Cell</a:t>
            </a:r>
            <a:r>
              <a:rPr b="1" lang="ko" sz="2500"/>
              <a:t> State</a:t>
            </a:r>
            <a:endParaRPr b="1"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025"/>
            <a:ext cx="90487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548075" y="158650"/>
            <a:ext cx="733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Output </a:t>
            </a:r>
            <a:r>
              <a:rPr b="1" lang="ko" sz="2500"/>
              <a:t>Gate</a:t>
            </a:r>
            <a:endParaRPr b="1"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1139400" y="1802100"/>
            <a:ext cx="700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124"/>
                </a:solidFill>
                <a:highlight>
                  <a:srgbClr val="FFFFFF"/>
                </a:highlight>
              </a:rPr>
              <a:t>GRU가 LSTM보다 학습할 데이터가 적을까요? 많을까요? 적다고 생각하면 왜 그렇게 생각하나요?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나는 밥을 (  )는다.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1139400" y="1802100"/>
            <a:ext cx="700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124"/>
                </a:solidFill>
                <a:highlight>
                  <a:srgbClr val="FFFFFF"/>
                </a:highlight>
              </a:rPr>
              <a:t>GRU와 LSTM은 비슷한 성능을 보이는데도, GRU의 장점으로 꼽히는 부분은 무엇인가요?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1139400" y="1802100"/>
            <a:ext cx="700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124"/>
                </a:solidFill>
                <a:highlight>
                  <a:srgbClr val="FFFFFF"/>
                </a:highlight>
              </a:rPr>
              <a:t>GRU와 LSTM은 활용한 어플리케이션들은 뭐가 있을까요?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나는 </a:t>
            </a:r>
            <a:r>
              <a:rPr lang="ko" sz="5000">
                <a:solidFill>
                  <a:srgbClr val="FF0000"/>
                </a:solidFill>
              </a:rPr>
              <a:t>밥</a:t>
            </a:r>
            <a:r>
              <a:rPr lang="ko" sz="5000"/>
              <a:t>을 (  )는다.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나는 밥을 (  )</a:t>
            </a:r>
            <a:r>
              <a:rPr lang="ko" sz="5000">
                <a:solidFill>
                  <a:schemeClr val="accent5"/>
                </a:solidFill>
              </a:rPr>
              <a:t>는</a:t>
            </a:r>
            <a:r>
              <a:rPr lang="ko" sz="5000"/>
              <a:t>다.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accent5"/>
                </a:solidFill>
              </a:rPr>
              <a:t>나</a:t>
            </a:r>
            <a:r>
              <a:rPr lang="ko" sz="5000"/>
              <a:t>는 밥을 (  )</a:t>
            </a:r>
            <a:r>
              <a:rPr lang="ko" sz="5000">
                <a:solidFill>
                  <a:schemeClr val="accent5"/>
                </a:solidFill>
              </a:rPr>
              <a:t>는</a:t>
            </a:r>
            <a:r>
              <a:rPr lang="ko" sz="5000"/>
              <a:t>다.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690050" y="2065375"/>
            <a:ext cx="576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Recurrent Neural Network (RNN)</a:t>
            </a:r>
            <a:endParaRPr sz="5000"/>
          </a:p>
        </p:txBody>
      </p:sp>
      <p:sp>
        <p:nvSpPr>
          <p:cNvPr id="80" name="Google Shape;80;p18"/>
          <p:cNvSpPr txBox="1"/>
          <p:nvPr/>
        </p:nvSpPr>
        <p:spPr>
          <a:xfrm>
            <a:off x="1805700" y="1341300"/>
            <a:ext cx="73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인공지능이 예측을 하기 위해선 요소 간의 연관성이 있어야한다.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딥러닝이 말하는 시퀀스 데이터는 </a:t>
            </a:r>
            <a:r>
              <a:rPr b="1" lang="ko"/>
              <a:t>순차적인 특징을 필수로 가짐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2"/>
            <a:ext cx="9143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894550" y="1964425"/>
            <a:ext cx="576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4000" cy="493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3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