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8" r:id="rId5"/>
    <p:sldId id="262" r:id="rId6"/>
    <p:sldId id="25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B52E-B11A-42F1-9ADB-97010C6B92FA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E4E4-460A-4B15-9EFF-67DF96F08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79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B52E-B11A-42F1-9ADB-97010C6B92FA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E4E4-460A-4B15-9EFF-67DF96F08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1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B52E-B11A-42F1-9ADB-97010C6B92FA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E4E4-460A-4B15-9EFF-67DF96F08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54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B52E-B11A-42F1-9ADB-97010C6B92FA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E4E4-460A-4B15-9EFF-67DF96F08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36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B52E-B11A-42F1-9ADB-97010C6B92FA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E4E4-460A-4B15-9EFF-67DF96F08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9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B52E-B11A-42F1-9ADB-97010C6B92FA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E4E4-460A-4B15-9EFF-67DF96F08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42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B52E-B11A-42F1-9ADB-97010C6B92FA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E4E4-460A-4B15-9EFF-67DF96F08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9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B52E-B11A-42F1-9ADB-97010C6B92FA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E4E4-460A-4B15-9EFF-67DF96F08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56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B52E-B11A-42F1-9ADB-97010C6B92FA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E4E4-460A-4B15-9EFF-67DF96F08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41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B52E-B11A-42F1-9ADB-97010C6B92FA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E4E4-460A-4B15-9EFF-67DF96F08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5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B52E-B11A-42F1-9ADB-97010C6B92FA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E4E4-460A-4B15-9EFF-67DF96F08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43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AB52E-B11A-42F1-9ADB-97010C6B92FA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EE4E4-460A-4B15-9EFF-67DF96F08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72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126379" y="260593"/>
            <a:ext cx="1727436" cy="10593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2126379" y="2083594"/>
            <a:ext cx="1727436" cy="10593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4"/>
            <a:endCxn id="5" idx="0"/>
          </p:cNvCxnSpPr>
          <p:nvPr/>
        </p:nvCxnSpPr>
        <p:spPr>
          <a:xfrm>
            <a:off x="2990097" y="1319927"/>
            <a:ext cx="0" cy="76366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126379" y="3780473"/>
            <a:ext cx="1727436" cy="10593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16" idx="4"/>
            <a:endCxn id="15" idx="0"/>
          </p:cNvCxnSpPr>
          <p:nvPr/>
        </p:nvCxnSpPr>
        <p:spPr>
          <a:xfrm>
            <a:off x="6184505" y="4839807"/>
            <a:ext cx="0" cy="67334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5320787" y="5513147"/>
            <a:ext cx="1727436" cy="10593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320787" y="3780473"/>
            <a:ext cx="1727436" cy="10593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16" idx="2"/>
            <a:endCxn id="11" idx="6"/>
          </p:cNvCxnSpPr>
          <p:nvPr/>
        </p:nvCxnSpPr>
        <p:spPr>
          <a:xfrm flipH="1">
            <a:off x="3853815" y="4310140"/>
            <a:ext cx="146697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33551" y="1849594"/>
            <a:ext cx="5673090" cy="3133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255683" y="4300927"/>
            <a:ext cx="62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DTO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5" idx="4"/>
            <a:endCxn id="11" idx="0"/>
          </p:cNvCxnSpPr>
          <p:nvPr/>
        </p:nvCxnSpPr>
        <p:spPr>
          <a:xfrm>
            <a:off x="2990097" y="3142928"/>
            <a:ext cx="0" cy="63754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0" y="1577340"/>
            <a:ext cx="12192000" cy="152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990097" y="140029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API</a:t>
            </a:r>
            <a:endParaRPr lang="ko-KR" altLang="en-US" dirty="0"/>
          </a:p>
        </p:txBody>
      </p:sp>
      <p:cxnSp>
        <p:nvCxnSpPr>
          <p:cNvPr id="43" name="직선 연결선 42"/>
          <p:cNvCxnSpPr/>
          <p:nvPr/>
        </p:nvCxnSpPr>
        <p:spPr>
          <a:xfrm flipV="1">
            <a:off x="0" y="5240494"/>
            <a:ext cx="12192000" cy="152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37160" y="605594"/>
            <a:ext cx="12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Front-End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37159" y="3277034"/>
            <a:ext cx="113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Back-End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37158" y="591355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 Engineer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966960" y="533246"/>
            <a:ext cx="206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Network Engineer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966960" y="974926"/>
            <a:ext cx="206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DevOps Engineer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966960" y="12774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Desiigner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036059" y="533246"/>
            <a:ext cx="48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Etc</a:t>
            </a:r>
            <a:endParaRPr lang="ko-KR" altLang="en-US" dirty="0"/>
          </a:p>
        </p:txBody>
      </p:sp>
      <p:cxnSp>
        <p:nvCxnSpPr>
          <p:cNvPr id="52" name="직선 연결선 51"/>
          <p:cNvCxnSpPr/>
          <p:nvPr/>
        </p:nvCxnSpPr>
        <p:spPr>
          <a:xfrm flipH="1" flipV="1">
            <a:off x="8633460" y="1869"/>
            <a:ext cx="15240" cy="15907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85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550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Front-End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654293" y="2181191"/>
            <a:ext cx="1124978" cy="1887261"/>
            <a:chOff x="1944618" y="2527300"/>
            <a:chExt cx="1124978" cy="1887261"/>
          </a:xfrm>
        </p:grpSpPr>
        <p:pic>
          <p:nvPicPr>
            <p:cNvPr id="2052" name="Picture 4" descr="JSP] 1. JSP이란? · linked2ev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880"/>
            <a:stretch/>
          </p:blipFill>
          <p:spPr bwMode="auto">
            <a:xfrm>
              <a:off x="1944618" y="2527300"/>
              <a:ext cx="1124978" cy="1444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244855" y="4045229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JSP</a:t>
              </a:r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9970771" y="1432489"/>
            <a:ext cx="1221581" cy="1530470"/>
            <a:chOff x="4890297" y="2884091"/>
            <a:chExt cx="1221581" cy="1530470"/>
          </a:xfrm>
        </p:grpSpPr>
        <p:pic>
          <p:nvPicPr>
            <p:cNvPr id="2054" name="Picture 6" descr="마소 393호] 하이브리드 앱 프레임워크 아이오닉 - IT조선 &gt; 기술 &gt; 과학·기술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36" t="12659" r="68524" b="25555"/>
            <a:stretch/>
          </p:blipFill>
          <p:spPr bwMode="auto">
            <a:xfrm>
              <a:off x="4890297" y="2884091"/>
              <a:ext cx="1221581" cy="1235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5000789" y="4045229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Angular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9970771" y="3377592"/>
            <a:ext cx="1264444" cy="1495544"/>
            <a:chOff x="7372351" y="2919017"/>
            <a:chExt cx="1264444" cy="1495544"/>
          </a:xfrm>
        </p:grpSpPr>
        <p:pic>
          <p:nvPicPr>
            <p:cNvPr id="8" name="Picture 6" descr="마소 393호] 하이브리드 앱 프레임워크 아이오닉 - IT조선 &gt; 기술 &gt; 과학·기술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23" t="13889" r="39989" b="27182"/>
            <a:stretch/>
          </p:blipFill>
          <p:spPr bwMode="auto">
            <a:xfrm>
              <a:off x="7372351" y="2919017"/>
              <a:ext cx="1264444" cy="1178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632370" y="4045229"/>
              <a:ext cx="751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React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0011311" y="5276974"/>
            <a:ext cx="1183363" cy="1370090"/>
            <a:chOff x="9957181" y="3044471"/>
            <a:chExt cx="1183363" cy="1370090"/>
          </a:xfrm>
        </p:grpSpPr>
        <p:pic>
          <p:nvPicPr>
            <p:cNvPr id="9" name="Picture 6" descr="마소 393호] 하이브리드 앱 프레임워크 아이오닉 - IT조선 &gt; 기술 &gt; 과학·기술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516" t="13214" r="10330" b="26864"/>
            <a:stretch/>
          </p:blipFill>
          <p:spPr bwMode="auto">
            <a:xfrm>
              <a:off x="9957181" y="3044471"/>
              <a:ext cx="1183363" cy="1025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0267781" y="4045229"/>
              <a:ext cx="577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Vue</a:t>
              </a:r>
              <a:endParaRPr lang="ko-KR" altLang="en-US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317622" y="4539153"/>
            <a:ext cx="1798320" cy="1089660"/>
            <a:chOff x="7223760" y="3611880"/>
            <a:chExt cx="1798320" cy="1089660"/>
          </a:xfrm>
        </p:grpSpPr>
        <p:sp>
          <p:nvSpPr>
            <p:cNvPr id="17" name="TextBox 16"/>
            <p:cNvSpPr txBox="1"/>
            <p:nvPr/>
          </p:nvSpPr>
          <p:spPr>
            <a:xfrm>
              <a:off x="7341739" y="3677070"/>
              <a:ext cx="1571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Layout</a:t>
              </a:r>
              <a:r>
                <a:rPr lang="ko-KR" altLang="en-US" dirty="0" smtClean="0"/>
                <a:t>템플릿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00442" y="4255393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View </a:t>
              </a:r>
              <a:r>
                <a:rPr lang="ko-KR" altLang="en-US" dirty="0" smtClean="0"/>
                <a:t>템플릿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223760" y="3611880"/>
              <a:ext cx="1798320" cy="108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88556" y="3158999"/>
            <a:ext cx="4404360" cy="1831033"/>
            <a:chOff x="228600" y="1963726"/>
            <a:chExt cx="4404360" cy="1831033"/>
          </a:xfrm>
        </p:grpSpPr>
        <p:grpSp>
          <p:nvGrpSpPr>
            <p:cNvPr id="18" name="그룹 17"/>
            <p:cNvGrpSpPr/>
            <p:nvPr/>
          </p:nvGrpSpPr>
          <p:grpSpPr>
            <a:xfrm>
              <a:off x="324201" y="2050423"/>
              <a:ext cx="4243638" cy="1683723"/>
              <a:chOff x="510539" y="1357768"/>
              <a:chExt cx="4243638" cy="1683723"/>
            </a:xfrm>
          </p:grpSpPr>
          <p:pic>
            <p:nvPicPr>
              <p:cNvPr id="2058" name="Picture 10" descr="자바스크립트란? - 한 눈에 끝내는 Node.js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780" t="35660" r="1383" b="1244"/>
              <a:stretch/>
            </p:blipFill>
            <p:spPr bwMode="auto">
              <a:xfrm>
                <a:off x="2053238" y="1357768"/>
                <a:ext cx="1188720" cy="1348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10" descr="자바스크립트란? - 한 눈에 끝내는 Node.js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37" t="35303" r="66737" b="2313"/>
              <a:stretch/>
            </p:blipFill>
            <p:spPr bwMode="auto">
              <a:xfrm>
                <a:off x="510539" y="1357768"/>
                <a:ext cx="1219201" cy="133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10" descr="자바스크립트란? - 한 눈에 끝내는 Node.js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952" t="14096" r="34212" b="22808"/>
              <a:stretch/>
            </p:blipFill>
            <p:spPr bwMode="auto">
              <a:xfrm>
                <a:off x="3565456" y="1357768"/>
                <a:ext cx="1188721" cy="1348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3963288" y="2651225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JS</a:t>
                </a:r>
                <a:endParaRPr lang="ko-KR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330362" y="2672159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CSS</a:t>
                </a:r>
                <a:endParaRPr lang="ko-KR" alt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21632" y="2640033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HTML</a:t>
                </a:r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228600" y="1963726"/>
              <a:ext cx="4404360" cy="1831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오른쪽 화살표 28"/>
          <p:cNvSpPr/>
          <p:nvPr/>
        </p:nvSpPr>
        <p:spPr>
          <a:xfrm>
            <a:off x="5107565" y="3742752"/>
            <a:ext cx="762000" cy="6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8615669" y="3742751"/>
            <a:ext cx="762000" cy="6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99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550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Back-End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223645" y="2616875"/>
            <a:ext cx="1363980" cy="1527572"/>
            <a:chOff x="3482340" y="1615440"/>
            <a:chExt cx="1363980" cy="1527572"/>
          </a:xfrm>
        </p:grpSpPr>
        <p:pic>
          <p:nvPicPr>
            <p:cNvPr id="3076" name="Picture 4" descr="Spring] Spring Framework란? 기본 개념 핵심 정리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00" t="10287" r="32800" b="46129"/>
            <a:stretch/>
          </p:blipFill>
          <p:spPr bwMode="auto">
            <a:xfrm>
              <a:off x="3482340" y="1615440"/>
              <a:ext cx="1363980" cy="1158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735366" y="2773680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Spring</a:t>
              </a:r>
              <a:endParaRPr lang="ko-KR" altLang="en-US" dirty="0"/>
            </a:p>
          </p:txBody>
        </p:sp>
      </p:grpSp>
      <p:pic>
        <p:nvPicPr>
          <p:cNvPr id="3078" name="Picture 6" descr="post-thumbnai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096" y="262128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495558" y="391668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Django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3451860" y="1181100"/>
            <a:ext cx="0" cy="5029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8621" y="1181100"/>
            <a:ext cx="105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Java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59080" y="1177052"/>
            <a:ext cx="120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pic>
        <p:nvPicPr>
          <p:cNvPr id="3080" name="Picture 8" descr="Node.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315" y="2616875"/>
            <a:ext cx="2599610" cy="129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/>
          <p:cNvCxnSpPr/>
          <p:nvPr/>
        </p:nvCxnSpPr>
        <p:spPr>
          <a:xfrm flipH="1">
            <a:off x="8511540" y="1181100"/>
            <a:ext cx="0" cy="5029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967984" y="1177052"/>
            <a:ext cx="120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JavaScript</a:t>
            </a:r>
            <a:endParaRPr lang="ko-KR" altLang="en-US" dirty="0"/>
          </a:p>
        </p:txBody>
      </p:sp>
      <p:pic>
        <p:nvPicPr>
          <p:cNvPr id="3082" name="Picture 10" descr="FastAPI (@FastAPI) / Twitt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368" y="2695595"/>
            <a:ext cx="1142364" cy="114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593244" y="3912632"/>
            <a:ext cx="101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Fast API</a:t>
            </a:r>
            <a:endParaRPr lang="ko-KR" altLang="en-US" dirty="0"/>
          </a:p>
        </p:txBody>
      </p:sp>
      <p:pic>
        <p:nvPicPr>
          <p:cNvPr id="3086" name="Picture 14" descr="Flask logo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405" y="4991576"/>
            <a:ext cx="20955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27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QL: Oracle DB 개발 환경 구축과 기본 사용법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86" t="32818" r="25712" b="30317"/>
          <a:stretch/>
        </p:blipFill>
        <p:spPr bwMode="auto">
          <a:xfrm>
            <a:off x="2018987" y="2186932"/>
            <a:ext cx="1878807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 DB 명령어 모음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2" t="14134" r="21292" b="23474"/>
          <a:stretch/>
        </p:blipFill>
        <p:spPr bwMode="auto">
          <a:xfrm>
            <a:off x="2245244" y="3442702"/>
            <a:ext cx="1214496" cy="85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카카오뱅크는 어떻게 MySQL로 데이터 유실을 막았을까 - Byline Netwo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088" y="4970161"/>
            <a:ext cx="2090603" cy="87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stgreSQL - 나무위키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95" y="2776377"/>
            <a:ext cx="1260782" cy="94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0" y="0"/>
            <a:ext cx="12192000" cy="550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DBMS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6103620" y="960120"/>
            <a:ext cx="0" cy="5029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4" name="Picture 20" descr="https://dealicious-inc.github.io/assets/image/posts/2021-11-22-dealibird-elastic-search/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242" y="4309569"/>
            <a:ext cx="2743487" cy="142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484620" y="97850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NoSql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41960" y="97850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7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550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관리 도구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기타 프레임워크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060" y="115824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빌드 관리 도구</a:t>
            </a:r>
            <a:endParaRPr lang="ko-KR" altLang="en-US" dirty="0"/>
          </a:p>
        </p:txBody>
      </p:sp>
      <p:pic>
        <p:nvPicPr>
          <p:cNvPr id="4098" name="Picture 2" descr="post-thumbna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535" y="1987886"/>
            <a:ext cx="3930545" cy="137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entOS 7 : Apache Maven 설치 방법, 예제, 명령어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0" b="19733"/>
          <a:stretch/>
        </p:blipFill>
        <p:spPr bwMode="auto">
          <a:xfrm>
            <a:off x="2380615" y="1987886"/>
            <a:ext cx="1863725" cy="124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0060" y="3886200"/>
            <a:ext cx="340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Persistence(</a:t>
            </a:r>
            <a:r>
              <a:rPr lang="ko-KR" altLang="en-US" dirty="0" smtClean="0"/>
              <a:t>영속성</a:t>
            </a:r>
            <a:r>
              <a:rPr lang="en-US" altLang="ko-KR" dirty="0" smtClean="0"/>
              <a:t>) </a:t>
            </a:r>
            <a:r>
              <a:rPr lang="ko-KR" altLang="en-US" dirty="0" smtClean="0"/>
              <a:t>프레임워크</a:t>
            </a:r>
            <a:endParaRPr lang="ko-KR" altLang="en-US" dirty="0"/>
          </a:p>
        </p:txBody>
      </p:sp>
      <p:pic>
        <p:nvPicPr>
          <p:cNvPr id="4104" name="Picture 8" descr="JDBC 프로그래밍 &amp; java.sql 패키지 | H-web Blo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7" t="2985" r="67784" b="33134"/>
          <a:stretch/>
        </p:blipFill>
        <p:spPr bwMode="auto">
          <a:xfrm>
            <a:off x="630362" y="4595133"/>
            <a:ext cx="1053657" cy="119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1520" y="5903724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JDBC</a:t>
            </a:r>
            <a:endParaRPr lang="ko-KR" altLang="en-US" dirty="0"/>
          </a:p>
        </p:txBody>
      </p:sp>
      <p:pic>
        <p:nvPicPr>
          <p:cNvPr id="4110" name="Picture 14" descr="https://blog.kakaocdn.net/dn/pAUae/btqDhwuAt9I/d0n3L3ok8cWzuTZdVMBw3k/img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0" t="18425" r="29855" b="30293"/>
          <a:stretch/>
        </p:blipFill>
        <p:spPr bwMode="auto">
          <a:xfrm>
            <a:off x="3419539" y="4639775"/>
            <a:ext cx="1430751" cy="117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312477" y="5882660"/>
            <a:ext cx="164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Ibatis</a:t>
            </a:r>
            <a:r>
              <a:rPr lang="en-US" altLang="ko-KR" dirty="0"/>
              <a:t>/</a:t>
            </a:r>
            <a:r>
              <a:rPr lang="en-US" altLang="ko-KR" dirty="0" err="1"/>
              <a:t>Mybatis</a:t>
            </a:r>
            <a:endParaRPr lang="ko-KR" altLang="en-US" dirty="0"/>
          </a:p>
        </p:txBody>
      </p:sp>
      <p:pic>
        <p:nvPicPr>
          <p:cNvPr id="4112" name="Picture 16" descr="post-thumbnai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171" y="4255532"/>
            <a:ext cx="2077085" cy="207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600941" y="589969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JPS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05090" y="4410467"/>
            <a:ext cx="359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ORM(Object-relational mapping)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51319" y="441046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SQL Mapper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772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5006" y="369393"/>
            <a:ext cx="258917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마스터성</a:t>
            </a:r>
            <a:r>
              <a:rPr lang="ko-KR" altLang="en-US" dirty="0" smtClean="0"/>
              <a:t> 화면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그룹 관리</a:t>
            </a:r>
            <a:endParaRPr lang="en-US" altLang="ko-KR" dirty="0" smtClean="0"/>
          </a:p>
          <a:p>
            <a:r>
              <a:rPr lang="ko-KR" altLang="en-US" dirty="0" smtClean="0"/>
              <a:t>  권한</a:t>
            </a:r>
            <a:r>
              <a:rPr lang="en-US" altLang="ko-KR" dirty="0" smtClean="0"/>
              <a:t>/</a:t>
            </a:r>
            <a:r>
              <a:rPr lang="ko-KR" altLang="en-US" dirty="0" smtClean="0"/>
              <a:t>그룹 관리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공통 코드 관리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메뉴 관리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메뉴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권한 관리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API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API – </a:t>
            </a:r>
            <a:r>
              <a:rPr lang="ko-KR" altLang="en-US" dirty="0" smtClean="0"/>
              <a:t>권한 관리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로그인 기능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로그인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관리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32222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100</Words>
  <Application>Microsoft Office PowerPoint</Application>
  <PresentationFormat>와이드스크린</PresentationFormat>
  <Paragraphs>52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한동곤</dc:creator>
  <cp:lastModifiedBy>한동곤</cp:lastModifiedBy>
  <cp:revision>24</cp:revision>
  <dcterms:created xsi:type="dcterms:W3CDTF">2022-08-14T13:28:51Z</dcterms:created>
  <dcterms:modified xsi:type="dcterms:W3CDTF">2022-09-25T11:20:59Z</dcterms:modified>
</cp:coreProperties>
</file>