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38"/>
  </p:notesMasterIdLst>
  <p:sldIdLst>
    <p:sldId id="256" r:id="rId2"/>
    <p:sldId id="258" r:id="rId3"/>
    <p:sldId id="259" r:id="rId4"/>
    <p:sldId id="260" r:id="rId5"/>
    <p:sldId id="307" r:id="rId6"/>
    <p:sldId id="265" r:id="rId7"/>
    <p:sldId id="308" r:id="rId8"/>
    <p:sldId id="263" r:id="rId9"/>
    <p:sldId id="309" r:id="rId10"/>
    <p:sldId id="310" r:id="rId11"/>
    <p:sldId id="311" r:id="rId12"/>
    <p:sldId id="312" r:id="rId13"/>
    <p:sldId id="313" r:id="rId14"/>
    <p:sldId id="314" r:id="rId15"/>
    <p:sldId id="315" r:id="rId16"/>
    <p:sldId id="316" r:id="rId17"/>
    <p:sldId id="304" r:id="rId18"/>
    <p:sldId id="261" r:id="rId19"/>
    <p:sldId id="305" r:id="rId20"/>
    <p:sldId id="306" r:id="rId21"/>
    <p:sldId id="317" r:id="rId22"/>
    <p:sldId id="318" r:id="rId23"/>
    <p:sldId id="320" r:id="rId24"/>
    <p:sldId id="321" r:id="rId25"/>
    <p:sldId id="322" r:id="rId26"/>
    <p:sldId id="323" r:id="rId27"/>
    <p:sldId id="324" r:id="rId28"/>
    <p:sldId id="325" r:id="rId29"/>
    <p:sldId id="326" r:id="rId30"/>
    <p:sldId id="327" r:id="rId31"/>
    <p:sldId id="328" r:id="rId32"/>
    <p:sldId id="329" r:id="rId33"/>
    <p:sldId id="330" r:id="rId34"/>
    <p:sldId id="331" r:id="rId35"/>
    <p:sldId id="332" r:id="rId36"/>
    <p:sldId id="284" r:id="rId37"/>
  </p:sldIdLst>
  <p:sldSz cx="9144000" cy="5143500" type="screen16x9"/>
  <p:notesSz cx="6858000" cy="9144000"/>
  <p:embeddedFontLst>
    <p:embeddedFont>
      <p:font typeface="Barlow Semi Condensed" panose="00000506000000000000" pitchFamily="2" charset="0"/>
      <p:regular r:id="rId39"/>
      <p:bold r:id="rId40"/>
      <p:italic r:id="rId41"/>
      <p:boldItalic r:id="rId42"/>
    </p:embeddedFont>
    <p:embeddedFont>
      <p:font typeface="Barlow Semi Condensed Medium" panose="00000606000000000000" pitchFamily="2" charset="0"/>
      <p:regular r:id="rId43"/>
      <p:bold r:id="rId44"/>
      <p:italic r:id="rId45"/>
      <p:boldItalic r:id="rId46"/>
    </p:embeddedFont>
    <p:embeddedFont>
      <p:font typeface="Fjalla One" panose="020B0604020202020204" charset="0"/>
      <p:regular r:id="rId47"/>
    </p:embeddedFont>
    <p:embeddedFont>
      <p:font typeface="Roboto Condensed Light" panose="02000000000000000000" pitchFamily="2" charset="0"/>
      <p:regular r:id="rId48"/>
      <p: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F6618D7-5AF6-43A8-8031-7F793B38CF88}">
  <a:tblStyle styleId="{FF6618D7-5AF6-43A8-8031-7F793B38CF8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6.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font" Target="fonts/font10.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p:cNvGrpSpPr/>
        <p:nvPr/>
      </p:nvGrpSpPr>
      <p:grpSpPr>
        <a:xfrm>
          <a:off x="0" y="0"/>
          <a:ext cx="0" cy="0"/>
          <a:chOff x="0" y="0"/>
          <a:chExt cx="0" cy="0"/>
        </a:xfrm>
      </p:grpSpPr>
      <p:sp>
        <p:nvSpPr>
          <p:cNvPr id="1687" name="Google Shape;16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6"/>
        <p:cNvGrpSpPr/>
        <p:nvPr/>
      </p:nvGrpSpPr>
      <p:grpSpPr>
        <a:xfrm>
          <a:off x="0" y="0"/>
          <a:ext cx="0" cy="0"/>
          <a:chOff x="0" y="0"/>
          <a:chExt cx="0" cy="0"/>
        </a:xfrm>
      </p:grpSpPr>
      <p:sp>
        <p:nvSpPr>
          <p:cNvPr id="1887" name="Google Shape;1887;g86fa6133bc_4_21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8" name="Google Shape;1888;g86fa6133bc_4_2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42253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6"/>
        <p:cNvGrpSpPr/>
        <p:nvPr/>
      </p:nvGrpSpPr>
      <p:grpSpPr>
        <a:xfrm>
          <a:off x="0" y="0"/>
          <a:ext cx="0" cy="0"/>
          <a:chOff x="0" y="0"/>
          <a:chExt cx="0" cy="0"/>
        </a:xfrm>
      </p:grpSpPr>
      <p:sp>
        <p:nvSpPr>
          <p:cNvPr id="1887" name="Google Shape;1887;g86fa6133bc_4_21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8" name="Google Shape;1888;g86fa6133bc_4_2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00614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6"/>
        <p:cNvGrpSpPr/>
        <p:nvPr/>
      </p:nvGrpSpPr>
      <p:grpSpPr>
        <a:xfrm>
          <a:off x="0" y="0"/>
          <a:ext cx="0" cy="0"/>
          <a:chOff x="0" y="0"/>
          <a:chExt cx="0" cy="0"/>
        </a:xfrm>
      </p:grpSpPr>
      <p:sp>
        <p:nvSpPr>
          <p:cNvPr id="1887" name="Google Shape;1887;g86fa6133bc_4_21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8" name="Google Shape;1888;g86fa6133bc_4_2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99583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6"/>
        <p:cNvGrpSpPr/>
        <p:nvPr/>
      </p:nvGrpSpPr>
      <p:grpSpPr>
        <a:xfrm>
          <a:off x="0" y="0"/>
          <a:ext cx="0" cy="0"/>
          <a:chOff x="0" y="0"/>
          <a:chExt cx="0" cy="0"/>
        </a:xfrm>
      </p:grpSpPr>
      <p:sp>
        <p:nvSpPr>
          <p:cNvPr id="1887" name="Google Shape;1887;g86fa6133bc_4_21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8" name="Google Shape;1888;g86fa6133bc_4_2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74125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6"/>
        <p:cNvGrpSpPr/>
        <p:nvPr/>
      </p:nvGrpSpPr>
      <p:grpSpPr>
        <a:xfrm>
          <a:off x="0" y="0"/>
          <a:ext cx="0" cy="0"/>
          <a:chOff x="0" y="0"/>
          <a:chExt cx="0" cy="0"/>
        </a:xfrm>
      </p:grpSpPr>
      <p:sp>
        <p:nvSpPr>
          <p:cNvPr id="1887" name="Google Shape;1887;g86fa6133bc_4_21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8" name="Google Shape;1888;g86fa6133bc_4_2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913933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68545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6"/>
        <p:cNvGrpSpPr/>
        <p:nvPr/>
      </p:nvGrpSpPr>
      <p:grpSpPr>
        <a:xfrm>
          <a:off x="0" y="0"/>
          <a:ext cx="0" cy="0"/>
          <a:chOff x="0" y="0"/>
          <a:chExt cx="0" cy="0"/>
        </a:xfrm>
      </p:grpSpPr>
      <p:sp>
        <p:nvSpPr>
          <p:cNvPr id="1887" name="Google Shape;1887;g86fa6133bc_4_21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8" name="Google Shape;1888;g86fa6133bc_4_2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14026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4747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804e9800b4_0_1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804e9800b4_0_1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55791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804e9800b4_0_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804e9800b4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804e9800b4_0_1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38385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66121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90409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804e9800b4_0_1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94871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804e9800b4_0_1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13835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804e9800b4_0_1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99181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804e9800b4_0_1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70527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804e9800b4_0_1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72588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804e9800b4_0_1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92858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804e9800b4_0_1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54211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804e9800b4_0_1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52177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804e9800b4_0_1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13874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804e9800b4_0_1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01379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804e9800b4_0_1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41700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804e9800b4_0_1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34728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804e9800b4_0_1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621638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1"/>
        <p:cNvGrpSpPr/>
        <p:nvPr/>
      </p:nvGrpSpPr>
      <p:grpSpPr>
        <a:xfrm>
          <a:off x="0" y="0"/>
          <a:ext cx="0" cy="0"/>
          <a:chOff x="0" y="0"/>
          <a:chExt cx="0" cy="0"/>
        </a:xfrm>
      </p:grpSpPr>
      <p:sp>
        <p:nvSpPr>
          <p:cNvPr id="3602" name="Google Shape;3602;g8714a43093_5_5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3" name="Google Shape;3603;g8714a43093_5_5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02207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2"/>
        <p:cNvGrpSpPr/>
        <p:nvPr/>
      </p:nvGrpSpPr>
      <p:grpSpPr>
        <a:xfrm>
          <a:off x="0" y="0"/>
          <a:ext cx="0" cy="0"/>
          <a:chOff x="0" y="0"/>
          <a:chExt cx="0" cy="0"/>
        </a:xfrm>
      </p:grpSpPr>
      <p:sp>
        <p:nvSpPr>
          <p:cNvPr id="2323" name="Google Shape;2323;g8714a43093_3_6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4" name="Google Shape;2324;g8714a43093_3_6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78156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7"/>
        <p:cNvGrpSpPr/>
        <p:nvPr/>
      </p:nvGrpSpPr>
      <p:grpSpPr>
        <a:xfrm>
          <a:off x="0" y="0"/>
          <a:ext cx="0" cy="0"/>
          <a:chOff x="0" y="0"/>
          <a:chExt cx="0" cy="0"/>
        </a:xfrm>
      </p:grpSpPr>
      <p:sp>
        <p:nvSpPr>
          <p:cNvPr id="2238" name="Google Shape;2238;g86fa6133bc_4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9" name="Google Shape;2239;g86fa6133bc_4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7477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5" Type="http://schemas.openxmlformats.org/officeDocument/2006/relationships/hyperlink" Target="https://stories.freepik.com/" TargetMode="External"/><Relationship Id="rId4" Type="http://schemas.openxmlformats.org/officeDocument/2006/relationships/hyperlink" Target="https://www.freepik.com/"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5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9" name="Google Shape;9;p2"/>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10" name="Google Shape;10;p2"/>
          <p:cNvCxnSpPr/>
          <p:nvPr/>
        </p:nvCxnSpPr>
        <p:spPr>
          <a:xfrm flipH="1">
            <a:off x="5827050" y="451300"/>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CUSTOM_9">
    <p:spTree>
      <p:nvGrpSpPr>
        <p:cNvPr id="1" name="Shape 911"/>
        <p:cNvGrpSpPr/>
        <p:nvPr/>
      </p:nvGrpSpPr>
      <p:grpSpPr>
        <a:xfrm>
          <a:off x="0" y="0"/>
          <a:ext cx="0" cy="0"/>
          <a:chOff x="0" y="0"/>
          <a:chExt cx="0" cy="0"/>
        </a:xfrm>
      </p:grpSpPr>
      <p:sp>
        <p:nvSpPr>
          <p:cNvPr id="912" name="Google Shape;912;p19"/>
          <p:cNvSpPr txBox="1">
            <a:spLocks noGrp="1"/>
          </p:cNvSpPr>
          <p:nvPr>
            <p:ph type="title"/>
          </p:nvPr>
        </p:nvSpPr>
        <p:spPr>
          <a:xfrm>
            <a:off x="2105425" y="384048"/>
            <a:ext cx="4937700" cy="10791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sz="4800"/>
            </a:lvl1pPr>
            <a:lvl2pPr lvl="1">
              <a:spcBef>
                <a:spcPts val="0"/>
              </a:spcBef>
              <a:spcAft>
                <a:spcPts val="0"/>
              </a:spcAft>
              <a:buNone/>
              <a:defRPr sz="4800"/>
            </a:lvl2pPr>
            <a:lvl3pPr lvl="2">
              <a:spcBef>
                <a:spcPts val="0"/>
              </a:spcBef>
              <a:spcAft>
                <a:spcPts val="0"/>
              </a:spcAft>
              <a:buNone/>
              <a:defRPr sz="4800"/>
            </a:lvl3pPr>
            <a:lvl4pPr lvl="3">
              <a:spcBef>
                <a:spcPts val="0"/>
              </a:spcBef>
              <a:spcAft>
                <a:spcPts val="0"/>
              </a:spcAft>
              <a:buNone/>
              <a:defRPr sz="4800"/>
            </a:lvl4pPr>
            <a:lvl5pPr lvl="4">
              <a:spcBef>
                <a:spcPts val="0"/>
              </a:spcBef>
              <a:spcAft>
                <a:spcPts val="0"/>
              </a:spcAft>
              <a:buNone/>
              <a:defRPr sz="4800"/>
            </a:lvl5pPr>
            <a:lvl6pPr lvl="5">
              <a:spcBef>
                <a:spcPts val="0"/>
              </a:spcBef>
              <a:spcAft>
                <a:spcPts val="0"/>
              </a:spcAft>
              <a:buNone/>
              <a:defRPr sz="4800"/>
            </a:lvl6pPr>
            <a:lvl7pPr lvl="6">
              <a:spcBef>
                <a:spcPts val="0"/>
              </a:spcBef>
              <a:spcAft>
                <a:spcPts val="0"/>
              </a:spcAft>
              <a:buNone/>
              <a:defRPr sz="4800"/>
            </a:lvl7pPr>
            <a:lvl8pPr lvl="7">
              <a:spcBef>
                <a:spcPts val="0"/>
              </a:spcBef>
              <a:spcAft>
                <a:spcPts val="0"/>
              </a:spcAft>
              <a:buNone/>
              <a:defRPr sz="4800"/>
            </a:lvl8pPr>
            <a:lvl9pPr lvl="8">
              <a:spcBef>
                <a:spcPts val="0"/>
              </a:spcBef>
              <a:spcAft>
                <a:spcPts val="0"/>
              </a:spcAft>
              <a:buNone/>
              <a:defRPr sz="4800"/>
            </a:lvl9pPr>
          </a:lstStyle>
          <a:p>
            <a:endParaRPr/>
          </a:p>
        </p:txBody>
      </p:sp>
      <p:sp>
        <p:nvSpPr>
          <p:cNvPr id="913" name="Google Shape;913;p19"/>
          <p:cNvSpPr txBox="1">
            <a:spLocks noGrp="1"/>
          </p:cNvSpPr>
          <p:nvPr>
            <p:ph type="subTitle" idx="1"/>
          </p:nvPr>
        </p:nvSpPr>
        <p:spPr>
          <a:xfrm>
            <a:off x="3017520" y="1709928"/>
            <a:ext cx="3099900" cy="14355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None/>
              <a:defRPr sz="1600">
                <a:latin typeface="Barlow Semi Condensed"/>
                <a:ea typeface="Barlow Semi Condensed"/>
                <a:cs typeface="Barlow Semi Condensed"/>
                <a:sym typeface="Barlow Semi Condensed"/>
              </a:defRPr>
            </a:lvl1pPr>
            <a:lvl2pPr lvl="1">
              <a:spcBef>
                <a:spcPts val="0"/>
              </a:spcBef>
              <a:spcAft>
                <a:spcPts val="0"/>
              </a:spcAft>
              <a:buNone/>
              <a:defRPr>
                <a:latin typeface="Barlow Semi Condensed"/>
                <a:ea typeface="Barlow Semi Condensed"/>
                <a:cs typeface="Barlow Semi Condensed"/>
                <a:sym typeface="Barlow Semi Condensed"/>
              </a:defRPr>
            </a:lvl2pPr>
            <a:lvl3pPr lvl="2">
              <a:spcBef>
                <a:spcPts val="0"/>
              </a:spcBef>
              <a:spcAft>
                <a:spcPts val="0"/>
              </a:spcAft>
              <a:buNone/>
              <a:defRPr>
                <a:latin typeface="Barlow Semi Condensed"/>
                <a:ea typeface="Barlow Semi Condensed"/>
                <a:cs typeface="Barlow Semi Condensed"/>
                <a:sym typeface="Barlow Semi Condensed"/>
              </a:defRPr>
            </a:lvl3pPr>
            <a:lvl4pPr lvl="3">
              <a:spcBef>
                <a:spcPts val="0"/>
              </a:spcBef>
              <a:spcAft>
                <a:spcPts val="0"/>
              </a:spcAft>
              <a:buNone/>
              <a:defRPr>
                <a:latin typeface="Barlow Semi Condensed"/>
                <a:ea typeface="Barlow Semi Condensed"/>
                <a:cs typeface="Barlow Semi Condensed"/>
                <a:sym typeface="Barlow Semi Condensed"/>
              </a:defRPr>
            </a:lvl4pPr>
            <a:lvl5pPr lvl="4">
              <a:spcBef>
                <a:spcPts val="0"/>
              </a:spcBef>
              <a:spcAft>
                <a:spcPts val="0"/>
              </a:spcAft>
              <a:buNone/>
              <a:defRPr>
                <a:latin typeface="Barlow Semi Condensed"/>
                <a:ea typeface="Barlow Semi Condensed"/>
                <a:cs typeface="Barlow Semi Condensed"/>
                <a:sym typeface="Barlow Semi Condensed"/>
              </a:defRPr>
            </a:lvl5pPr>
            <a:lvl6pPr lvl="5">
              <a:spcBef>
                <a:spcPts val="0"/>
              </a:spcBef>
              <a:spcAft>
                <a:spcPts val="0"/>
              </a:spcAft>
              <a:buNone/>
              <a:defRPr>
                <a:latin typeface="Barlow Semi Condensed"/>
                <a:ea typeface="Barlow Semi Condensed"/>
                <a:cs typeface="Barlow Semi Condensed"/>
                <a:sym typeface="Barlow Semi Condensed"/>
              </a:defRPr>
            </a:lvl6pPr>
            <a:lvl7pPr lvl="6">
              <a:spcBef>
                <a:spcPts val="0"/>
              </a:spcBef>
              <a:spcAft>
                <a:spcPts val="0"/>
              </a:spcAft>
              <a:buNone/>
              <a:defRPr>
                <a:latin typeface="Barlow Semi Condensed"/>
                <a:ea typeface="Barlow Semi Condensed"/>
                <a:cs typeface="Barlow Semi Condensed"/>
                <a:sym typeface="Barlow Semi Condensed"/>
              </a:defRPr>
            </a:lvl7pPr>
            <a:lvl8pPr lvl="7">
              <a:spcBef>
                <a:spcPts val="0"/>
              </a:spcBef>
              <a:spcAft>
                <a:spcPts val="0"/>
              </a:spcAft>
              <a:buNone/>
              <a:defRPr>
                <a:latin typeface="Barlow Semi Condensed"/>
                <a:ea typeface="Barlow Semi Condensed"/>
                <a:cs typeface="Barlow Semi Condensed"/>
                <a:sym typeface="Barlow Semi Condensed"/>
              </a:defRPr>
            </a:lvl8pPr>
            <a:lvl9pPr lvl="8">
              <a:spcBef>
                <a:spcPts val="0"/>
              </a:spcBef>
              <a:spcAft>
                <a:spcPts val="0"/>
              </a:spcAft>
              <a:buNone/>
              <a:defRPr>
                <a:latin typeface="Barlow Semi Condensed"/>
                <a:ea typeface="Barlow Semi Condensed"/>
                <a:cs typeface="Barlow Semi Condensed"/>
                <a:sym typeface="Barlow Semi Condensed"/>
              </a:defRPr>
            </a:lvl9pPr>
          </a:lstStyle>
          <a:p>
            <a:endParaRPr/>
          </a:p>
        </p:txBody>
      </p:sp>
      <p:sp>
        <p:nvSpPr>
          <p:cNvPr id="914" name="Google Shape;914;p19"/>
          <p:cNvSpPr txBox="1"/>
          <p:nvPr/>
        </p:nvSpPr>
        <p:spPr>
          <a:xfrm>
            <a:off x="2489375" y="3664200"/>
            <a:ext cx="4161600" cy="762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100">
                <a:solidFill>
                  <a:schemeClr val="accent1"/>
                </a:solidFill>
                <a:latin typeface="Barlow Semi Condensed Medium"/>
                <a:ea typeface="Barlow Semi Condensed Medium"/>
                <a:cs typeface="Barlow Semi Condensed Medium"/>
                <a:sym typeface="Barlow Semi Condensed Medium"/>
              </a:rPr>
              <a:t>CREDITS:</a:t>
            </a:r>
            <a:r>
              <a:rPr lang="en" sz="1100">
                <a:solidFill>
                  <a:schemeClr val="dk2"/>
                </a:solidFill>
                <a:latin typeface="Barlow Semi Condensed"/>
                <a:ea typeface="Barlow Semi Condensed"/>
                <a:cs typeface="Barlow Semi Condensed"/>
                <a:sym typeface="Barlow Semi Condensed"/>
              </a:rPr>
              <a:t> This presentation template was created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2">
                  <a:extLst>
                    <a:ext uri="{A12FA001-AC4F-418D-AE19-62706E023703}">
                      <ahyp:hlinkClr xmlns:ahyp="http://schemas.microsoft.com/office/drawing/2018/hyperlinkcolor" val="tx"/>
                    </a:ext>
                  </a:extLst>
                </a:hlinkClick>
              </a:rPr>
              <a:t>Slidesgo</a:t>
            </a:r>
            <a:r>
              <a:rPr lang="en" sz="1100">
                <a:solidFill>
                  <a:schemeClr val="dk2"/>
                </a:solidFill>
                <a:latin typeface="Barlow Semi Condensed"/>
                <a:ea typeface="Barlow Semi Condensed"/>
                <a:cs typeface="Barlow Semi Condensed"/>
                <a:sym typeface="Barlow Semi Condensed"/>
              </a:rPr>
              <a:t>, including icons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3">
                  <a:extLst>
                    <a:ext uri="{A12FA001-AC4F-418D-AE19-62706E023703}">
                      <ahyp:hlinkClr xmlns:ahyp="http://schemas.microsoft.com/office/drawing/2018/hyperlinkcolor" val="tx"/>
                    </a:ext>
                  </a:extLst>
                </a:hlinkClick>
              </a:rPr>
              <a:t>Flaticon</a:t>
            </a:r>
            <a:r>
              <a:rPr lang="en" sz="1100">
                <a:solidFill>
                  <a:schemeClr val="dk2"/>
                </a:solidFill>
                <a:latin typeface="Barlow Semi Condensed"/>
                <a:ea typeface="Barlow Semi Condensed"/>
                <a:cs typeface="Barlow Semi Condensed"/>
                <a:sym typeface="Barlow Semi Condensed"/>
              </a:rPr>
              <a:t>, infographics &amp; images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4">
                  <a:extLst>
                    <a:ext uri="{A12FA001-AC4F-418D-AE19-62706E023703}">
                      <ahyp:hlinkClr xmlns:ahyp="http://schemas.microsoft.com/office/drawing/2018/hyperlinkcolor" val="tx"/>
                    </a:ext>
                  </a:extLst>
                </a:hlinkClick>
              </a:rPr>
              <a:t>Freepik</a:t>
            </a:r>
            <a:r>
              <a:rPr lang="en" sz="1100">
                <a:solidFill>
                  <a:schemeClr val="dk2"/>
                </a:solidFill>
                <a:latin typeface="Barlow Semi Condensed"/>
                <a:ea typeface="Barlow Semi Condensed"/>
                <a:cs typeface="Barlow Semi Condensed"/>
                <a:sym typeface="Barlow Semi Condensed"/>
              </a:rPr>
              <a:t> and illustrations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5">
                  <a:extLst>
                    <a:ext uri="{A12FA001-AC4F-418D-AE19-62706E023703}">
                      <ahyp:hlinkClr xmlns:ahyp="http://schemas.microsoft.com/office/drawing/2018/hyperlinkcolor" val="tx"/>
                    </a:ext>
                  </a:extLst>
                </a:hlinkClick>
              </a:rPr>
              <a:t>Stories</a:t>
            </a:r>
            <a:endParaRPr>
              <a:solidFill>
                <a:schemeClr val="dk2"/>
              </a:solidFill>
              <a:latin typeface="Barlow Semi Condensed Medium"/>
              <a:ea typeface="Barlow Semi Condensed Medium"/>
              <a:cs typeface="Barlow Semi Condensed Medium"/>
              <a:sym typeface="Barlow Semi Condensed Medium"/>
            </a:endParaRPr>
          </a:p>
          <a:p>
            <a:pPr marL="0" lvl="0" indent="0" algn="ctr" rtl="0">
              <a:spcBef>
                <a:spcPts val="0"/>
              </a:spcBef>
              <a:spcAft>
                <a:spcPts val="0"/>
              </a:spcAft>
              <a:buNone/>
            </a:pPr>
            <a:endParaRPr>
              <a:solidFill>
                <a:schemeClr val="dk2"/>
              </a:solidFill>
              <a:latin typeface="Barlow Semi Condensed"/>
              <a:ea typeface="Barlow Semi Condensed"/>
              <a:cs typeface="Barlow Semi Condensed"/>
              <a:sym typeface="Barlow Semi Condensed"/>
            </a:endParaRPr>
          </a:p>
        </p:txBody>
      </p:sp>
      <p:cxnSp>
        <p:nvCxnSpPr>
          <p:cNvPr id="915" name="Google Shape;915;p19"/>
          <p:cNvCxnSpPr/>
          <p:nvPr/>
        </p:nvCxnSpPr>
        <p:spPr>
          <a:xfrm rot="5400000">
            <a:off x="7269708" y="3324550"/>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916" name="Google Shape;916;p19"/>
          <p:cNvCxnSpPr/>
          <p:nvPr/>
        </p:nvCxnSpPr>
        <p:spPr>
          <a:xfrm rot="-5400000" flipH="1">
            <a:off x="7181408" y="2082400"/>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917" name="Google Shape;917;p19"/>
          <p:cNvCxnSpPr/>
          <p:nvPr/>
        </p:nvCxnSpPr>
        <p:spPr>
          <a:xfrm rot="5400000">
            <a:off x="7232433" y="736375"/>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918" name="Google Shape;918;p19"/>
          <p:cNvCxnSpPr/>
          <p:nvPr/>
        </p:nvCxnSpPr>
        <p:spPr>
          <a:xfrm rot="5400000">
            <a:off x="8168433" y="-6660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919" name="Google Shape;919;p19"/>
          <p:cNvGrpSpPr/>
          <p:nvPr/>
        </p:nvGrpSpPr>
        <p:grpSpPr>
          <a:xfrm rot="5400000" flipH="1">
            <a:off x="7407333" y="1284925"/>
            <a:ext cx="581800" cy="582350"/>
            <a:chOff x="8064275" y="887850"/>
            <a:chExt cx="581800" cy="582350"/>
          </a:xfrm>
        </p:grpSpPr>
        <p:sp>
          <p:nvSpPr>
            <p:cNvPr id="920" name="Google Shape;920;p1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1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1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1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1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1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6" name="Google Shape;926;p19"/>
          <p:cNvGrpSpPr/>
          <p:nvPr/>
        </p:nvGrpSpPr>
        <p:grpSpPr>
          <a:xfrm rot="5400000" flipH="1">
            <a:off x="7869720" y="2754200"/>
            <a:ext cx="292025" cy="292575"/>
            <a:chOff x="7353050" y="316275"/>
            <a:chExt cx="292025" cy="292575"/>
          </a:xfrm>
        </p:grpSpPr>
        <p:sp>
          <p:nvSpPr>
            <p:cNvPr id="927" name="Google Shape;927;p1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1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1" name="Google Shape;931;p19"/>
          <p:cNvGrpSpPr/>
          <p:nvPr/>
        </p:nvGrpSpPr>
        <p:grpSpPr>
          <a:xfrm rot="5400000" flipH="1">
            <a:off x="8012458" y="178175"/>
            <a:ext cx="175000" cy="175000"/>
            <a:chOff x="8792300" y="321275"/>
            <a:chExt cx="175000" cy="175000"/>
          </a:xfrm>
        </p:grpSpPr>
        <p:sp>
          <p:nvSpPr>
            <p:cNvPr id="932" name="Google Shape;932;p1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6" name="Google Shape;936;p19"/>
          <p:cNvGrpSpPr/>
          <p:nvPr/>
        </p:nvGrpSpPr>
        <p:grpSpPr>
          <a:xfrm rot="5400000">
            <a:off x="7551683" y="3879926"/>
            <a:ext cx="293111" cy="293388"/>
            <a:chOff x="3164039" y="430875"/>
            <a:chExt cx="293111" cy="293388"/>
          </a:xfrm>
        </p:grpSpPr>
        <p:sp>
          <p:nvSpPr>
            <p:cNvPr id="937" name="Google Shape;937;p19"/>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9"/>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9"/>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9"/>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9"/>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9"/>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3" name="Google Shape;943;p19"/>
          <p:cNvGrpSpPr/>
          <p:nvPr/>
        </p:nvGrpSpPr>
        <p:grpSpPr>
          <a:xfrm rot="5400000" flipH="1">
            <a:off x="8259052" y="323144"/>
            <a:ext cx="175013" cy="27000"/>
            <a:chOff x="5662375" y="212375"/>
            <a:chExt cx="175013" cy="27000"/>
          </a:xfrm>
        </p:grpSpPr>
        <p:sp>
          <p:nvSpPr>
            <p:cNvPr id="944" name="Google Shape;944;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947" name="Google Shape;947;p19"/>
          <p:cNvCxnSpPr/>
          <p:nvPr/>
        </p:nvCxnSpPr>
        <p:spPr>
          <a:xfrm rot="5400000" flipH="1">
            <a:off x="740850" y="2598325"/>
            <a:ext cx="1672500" cy="126000"/>
          </a:xfrm>
          <a:prstGeom prst="straightConnector1">
            <a:avLst/>
          </a:prstGeom>
          <a:noFill/>
          <a:ln w="9525" cap="flat" cmpd="sng">
            <a:solidFill>
              <a:schemeClr val="dk2"/>
            </a:solidFill>
            <a:prstDash val="solid"/>
            <a:round/>
            <a:headEnd type="none" w="med" len="med"/>
            <a:tailEnd type="none" w="med" len="med"/>
          </a:ln>
        </p:spPr>
      </p:cxnSp>
      <p:cxnSp>
        <p:nvCxnSpPr>
          <p:cNvPr id="948" name="Google Shape;948;p19"/>
          <p:cNvCxnSpPr/>
          <p:nvPr/>
        </p:nvCxnSpPr>
        <p:spPr>
          <a:xfrm rot="-5400000">
            <a:off x="847100" y="355400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949" name="Google Shape;949;p19"/>
          <p:cNvCxnSpPr/>
          <p:nvPr/>
        </p:nvCxnSpPr>
        <p:spPr>
          <a:xfrm rot="5400000" flipH="1">
            <a:off x="1105775" y="4151250"/>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950" name="Google Shape;950;p19"/>
          <p:cNvGrpSpPr/>
          <p:nvPr/>
        </p:nvGrpSpPr>
        <p:grpSpPr>
          <a:xfrm rot="5400000">
            <a:off x="621475" y="4062025"/>
            <a:ext cx="581800" cy="582350"/>
            <a:chOff x="8064275" y="887850"/>
            <a:chExt cx="581800" cy="582350"/>
          </a:xfrm>
        </p:grpSpPr>
        <p:sp>
          <p:nvSpPr>
            <p:cNvPr id="951" name="Google Shape;951;p1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7" name="Google Shape;957;p19"/>
          <p:cNvGrpSpPr/>
          <p:nvPr/>
        </p:nvGrpSpPr>
        <p:grpSpPr>
          <a:xfrm rot="5400000">
            <a:off x="1482825" y="3350800"/>
            <a:ext cx="292025" cy="292575"/>
            <a:chOff x="7353050" y="316275"/>
            <a:chExt cx="292025" cy="292575"/>
          </a:xfrm>
        </p:grpSpPr>
        <p:sp>
          <p:nvSpPr>
            <p:cNvPr id="958" name="Google Shape;958;p1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2" name="Google Shape;962;p19"/>
          <p:cNvGrpSpPr/>
          <p:nvPr/>
        </p:nvGrpSpPr>
        <p:grpSpPr>
          <a:xfrm rot="5400000">
            <a:off x="1595125" y="4790325"/>
            <a:ext cx="175000" cy="175000"/>
            <a:chOff x="8792300" y="321275"/>
            <a:chExt cx="175000" cy="175000"/>
          </a:xfrm>
        </p:grpSpPr>
        <p:sp>
          <p:nvSpPr>
            <p:cNvPr id="963" name="Google Shape;963;p1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7" name="Google Shape;967;p19"/>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9"/>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9"/>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19"/>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19"/>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19"/>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3" name="Google Shape;973;p19"/>
          <p:cNvGrpSpPr/>
          <p:nvPr/>
        </p:nvGrpSpPr>
        <p:grpSpPr>
          <a:xfrm rot="5400000">
            <a:off x="1701119" y="1515381"/>
            <a:ext cx="175013" cy="27000"/>
            <a:chOff x="5662375" y="212375"/>
            <a:chExt cx="175013" cy="27000"/>
          </a:xfrm>
        </p:grpSpPr>
        <p:sp>
          <p:nvSpPr>
            <p:cNvPr id="974" name="Google Shape;974;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7" name="Google Shape;977;p19"/>
          <p:cNvGrpSpPr/>
          <p:nvPr/>
        </p:nvGrpSpPr>
        <p:grpSpPr>
          <a:xfrm rot="5400000">
            <a:off x="1819519" y="4562081"/>
            <a:ext cx="175013" cy="27000"/>
            <a:chOff x="5662375" y="212375"/>
            <a:chExt cx="175013" cy="27000"/>
          </a:xfrm>
        </p:grpSpPr>
        <p:sp>
          <p:nvSpPr>
            <p:cNvPr id="978" name="Google Shape;978;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1" name="Google Shape;981;p19"/>
          <p:cNvGrpSpPr/>
          <p:nvPr/>
        </p:nvGrpSpPr>
        <p:grpSpPr>
          <a:xfrm rot="5400000">
            <a:off x="408594" y="4140781"/>
            <a:ext cx="175013" cy="27000"/>
            <a:chOff x="5662375" y="212375"/>
            <a:chExt cx="175013" cy="27000"/>
          </a:xfrm>
        </p:grpSpPr>
        <p:sp>
          <p:nvSpPr>
            <p:cNvPr id="982" name="Google Shape;982;p1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1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1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body 3">
  <p:cSld name="TITLE_AND_BODY_1">
    <p:spTree>
      <p:nvGrpSpPr>
        <p:cNvPr id="1" name="Shape 1139"/>
        <p:cNvGrpSpPr/>
        <p:nvPr/>
      </p:nvGrpSpPr>
      <p:grpSpPr>
        <a:xfrm>
          <a:off x="0" y="0"/>
          <a:ext cx="0" cy="0"/>
          <a:chOff x="0" y="0"/>
          <a:chExt cx="0" cy="0"/>
        </a:xfrm>
      </p:grpSpPr>
      <p:sp>
        <p:nvSpPr>
          <p:cNvPr id="1140" name="Google Shape;1140;p23"/>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141" name="Google Shape;1141;p23"/>
          <p:cNvSpPr txBox="1">
            <a:spLocks noGrp="1"/>
          </p:cNvSpPr>
          <p:nvPr>
            <p:ph type="body" idx="1"/>
          </p:nvPr>
        </p:nvSpPr>
        <p:spPr>
          <a:xfrm>
            <a:off x="714650" y="1152150"/>
            <a:ext cx="7705500" cy="3529500"/>
          </a:xfrm>
          <a:prstGeom prst="rect">
            <a:avLst/>
          </a:prstGeom>
          <a:noFill/>
          <a:ln>
            <a:noFill/>
          </a:ln>
        </p:spPr>
        <p:txBody>
          <a:bodyPr spcFirstLastPara="1" wrap="square" lIns="91425" tIns="91425" rIns="91425" bIns="91425" anchor="ctr" anchorCtr="0">
            <a:noAutofit/>
          </a:bodyPr>
          <a:lstStyle>
            <a:lvl1pPr marL="457200" lvl="0" indent="-304800" rtl="0">
              <a:spcBef>
                <a:spcPts val="0"/>
              </a:spcBef>
              <a:spcAft>
                <a:spcPts val="0"/>
              </a:spcAft>
              <a:buClr>
                <a:srgbClr val="434343"/>
              </a:buClr>
              <a:buSzPts val="1200"/>
              <a:buFont typeface="Barlow Semi Condensed Medium"/>
              <a:buAutoNum type="arabicPeriod"/>
              <a:defRPr sz="1200">
                <a:solidFill>
                  <a:schemeClr val="dk2"/>
                </a:solidFill>
                <a:latin typeface="Barlow Semi Condensed"/>
                <a:ea typeface="Barlow Semi Condensed"/>
                <a:cs typeface="Barlow Semi Condensed"/>
                <a:sym typeface="Barlow Semi Condensed"/>
              </a:defRPr>
            </a:lvl1pPr>
            <a:lvl2pPr marL="914400" lvl="1"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2pPr>
            <a:lvl3pPr marL="1371600" lvl="2"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3pPr>
            <a:lvl4pPr marL="1828800" lvl="3" indent="-304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4pPr>
            <a:lvl5pPr marL="2286000" lvl="4"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5pPr>
            <a:lvl6pPr marL="2743200" lvl="5"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6pPr>
            <a:lvl7pPr marL="3200400" lvl="6" indent="-304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7pPr>
            <a:lvl8pPr marL="3657600" lvl="7"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8pPr>
            <a:lvl9pPr marL="4114800" lvl="8"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9pPr>
          </a:lstStyle>
          <a:p>
            <a:endParaRPr/>
          </a:p>
        </p:txBody>
      </p:sp>
      <p:cxnSp>
        <p:nvCxnSpPr>
          <p:cNvPr id="1142" name="Google Shape;1142;p23"/>
          <p:cNvCxnSpPr/>
          <p:nvPr/>
        </p:nvCxnSpPr>
        <p:spPr>
          <a:xfrm rot="10800000">
            <a:off x="303000" y="3359375"/>
            <a:ext cx="151800" cy="957300"/>
          </a:xfrm>
          <a:prstGeom prst="straightConnector1">
            <a:avLst/>
          </a:prstGeom>
          <a:noFill/>
          <a:ln w="9525" cap="flat" cmpd="sng">
            <a:solidFill>
              <a:schemeClr val="dk1"/>
            </a:solidFill>
            <a:prstDash val="solid"/>
            <a:round/>
            <a:headEnd type="none" w="med" len="med"/>
            <a:tailEnd type="none" w="med" len="med"/>
          </a:ln>
        </p:spPr>
      </p:cxnSp>
      <p:cxnSp>
        <p:nvCxnSpPr>
          <p:cNvPr id="1143" name="Google Shape;1143;p23"/>
          <p:cNvCxnSpPr/>
          <p:nvPr/>
        </p:nvCxnSpPr>
        <p:spPr>
          <a:xfrm rot="10800000" flipH="1">
            <a:off x="0" y="4332550"/>
            <a:ext cx="446700" cy="663900"/>
          </a:xfrm>
          <a:prstGeom prst="straightConnector1">
            <a:avLst/>
          </a:prstGeom>
          <a:noFill/>
          <a:ln w="9525" cap="flat" cmpd="sng">
            <a:solidFill>
              <a:schemeClr val="dk1"/>
            </a:solidFill>
            <a:prstDash val="solid"/>
            <a:round/>
            <a:headEnd type="none" w="med" len="med"/>
            <a:tailEnd type="none" w="med" len="med"/>
          </a:ln>
        </p:spPr>
      </p:cxnSp>
      <p:grpSp>
        <p:nvGrpSpPr>
          <p:cNvPr id="1144" name="Google Shape;1144;p23"/>
          <p:cNvGrpSpPr/>
          <p:nvPr/>
        </p:nvGrpSpPr>
        <p:grpSpPr>
          <a:xfrm flipH="1">
            <a:off x="300738" y="4167800"/>
            <a:ext cx="292025" cy="292575"/>
            <a:chOff x="7353050" y="316275"/>
            <a:chExt cx="292025" cy="292575"/>
          </a:xfrm>
        </p:grpSpPr>
        <p:sp>
          <p:nvSpPr>
            <p:cNvPr id="1145" name="Google Shape;1145;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9" name="Google Shape;1149;p23"/>
          <p:cNvGrpSpPr/>
          <p:nvPr/>
        </p:nvGrpSpPr>
        <p:grpSpPr>
          <a:xfrm>
            <a:off x="148789" y="3224300"/>
            <a:ext cx="293111" cy="293388"/>
            <a:chOff x="3164039" y="430875"/>
            <a:chExt cx="293111" cy="293388"/>
          </a:xfrm>
        </p:grpSpPr>
        <p:sp>
          <p:nvSpPr>
            <p:cNvPr id="1150" name="Google Shape;1150;p23"/>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3"/>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3"/>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3"/>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3"/>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3"/>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56" name="Google Shape;1156;p23"/>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1157" name="Google Shape;1157;p23"/>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1158" name="Google Shape;1158;p23"/>
          <p:cNvGrpSpPr/>
          <p:nvPr/>
        </p:nvGrpSpPr>
        <p:grpSpPr>
          <a:xfrm>
            <a:off x="8064275" y="526925"/>
            <a:ext cx="581800" cy="582350"/>
            <a:chOff x="8064275" y="887850"/>
            <a:chExt cx="581800" cy="582350"/>
          </a:xfrm>
        </p:grpSpPr>
        <p:sp>
          <p:nvSpPr>
            <p:cNvPr id="1159" name="Google Shape;1159;p2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5" name="Google Shape;1165;p23"/>
          <p:cNvGrpSpPr/>
          <p:nvPr/>
        </p:nvGrpSpPr>
        <p:grpSpPr>
          <a:xfrm>
            <a:off x="7033875" y="170875"/>
            <a:ext cx="292025" cy="292575"/>
            <a:chOff x="7353050" y="316275"/>
            <a:chExt cx="292025" cy="292575"/>
          </a:xfrm>
        </p:grpSpPr>
        <p:sp>
          <p:nvSpPr>
            <p:cNvPr id="1166" name="Google Shape;1166;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0" name="Google Shape;1170;p23"/>
          <p:cNvGrpSpPr/>
          <p:nvPr/>
        </p:nvGrpSpPr>
        <p:grpSpPr>
          <a:xfrm>
            <a:off x="8757950" y="229650"/>
            <a:ext cx="175000" cy="175000"/>
            <a:chOff x="8792300" y="321275"/>
            <a:chExt cx="175000" cy="175000"/>
          </a:xfrm>
        </p:grpSpPr>
        <p:sp>
          <p:nvSpPr>
            <p:cNvPr id="1171" name="Google Shape;1171;p2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5" name="Google Shape;1175;p23"/>
          <p:cNvGrpSpPr/>
          <p:nvPr/>
        </p:nvGrpSpPr>
        <p:grpSpPr>
          <a:xfrm>
            <a:off x="8490050" y="170875"/>
            <a:ext cx="175013" cy="27000"/>
            <a:chOff x="5662375" y="212375"/>
            <a:chExt cx="175013" cy="27000"/>
          </a:xfrm>
        </p:grpSpPr>
        <p:sp>
          <p:nvSpPr>
            <p:cNvPr id="1176" name="Google Shape;1176;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9" name="Google Shape;1179;p23"/>
          <p:cNvGrpSpPr/>
          <p:nvPr/>
        </p:nvGrpSpPr>
        <p:grpSpPr>
          <a:xfrm>
            <a:off x="7916350" y="1124600"/>
            <a:ext cx="175013" cy="27000"/>
            <a:chOff x="5662375" y="212375"/>
            <a:chExt cx="175013" cy="27000"/>
          </a:xfrm>
        </p:grpSpPr>
        <p:sp>
          <p:nvSpPr>
            <p:cNvPr id="1180" name="Google Shape;1180;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7232433" y="736375"/>
            <a:ext cx="1332000" cy="3921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8168433" y="-66600"/>
            <a:ext cx="273900" cy="4071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7407333" y="1284925"/>
            <a:ext cx="581800" cy="582350"/>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8" name="Google Shape;1338;p27"/>
          <p:cNvGrpSpPr/>
          <p:nvPr/>
        </p:nvGrpSpPr>
        <p:grpSpPr>
          <a:xfrm rot="5400000" flipH="1">
            <a:off x="7869720" y="2754200"/>
            <a:ext cx="292025" cy="292575"/>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3" name="Google Shape;1343;p27"/>
          <p:cNvGrpSpPr/>
          <p:nvPr/>
        </p:nvGrpSpPr>
        <p:grpSpPr>
          <a:xfrm rot="5400000" flipH="1">
            <a:off x="8012458" y="178175"/>
            <a:ext cx="175000" cy="175000"/>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27"/>
          <p:cNvGrpSpPr/>
          <p:nvPr/>
        </p:nvGrpSpPr>
        <p:grpSpPr>
          <a:xfrm rot="5400000" flipH="1">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9" name="Google Shape;1359;p27"/>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847100" y="3554000"/>
            <a:ext cx="829500" cy="7434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9" name="Google Shape;1379;p27"/>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7"/>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7"/>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7"/>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7"/>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7"/>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grpSp>
        <p:nvGrpSpPr>
          <p:cNvPr id="44" name="Google Shape;44;p3"/>
          <p:cNvGrpSpPr/>
          <p:nvPr/>
        </p:nvGrpSpPr>
        <p:grpSpPr>
          <a:xfrm>
            <a:off x="2132649" y="713253"/>
            <a:ext cx="4878702" cy="3717004"/>
            <a:chOff x="399425" y="238125"/>
            <a:chExt cx="6810025" cy="5187000"/>
          </a:xfrm>
        </p:grpSpPr>
        <p:sp>
          <p:nvSpPr>
            <p:cNvPr id="45" name="Google Shape;45;p3"/>
            <p:cNvSpPr/>
            <p:nvPr/>
          </p:nvSpPr>
          <p:spPr>
            <a:xfrm>
              <a:off x="399425" y="238325"/>
              <a:ext cx="6810025" cy="5186100"/>
            </a:xfrm>
            <a:custGeom>
              <a:avLst/>
              <a:gdLst/>
              <a:ahLst/>
              <a:cxnLst/>
              <a:rect l="l" t="t" r="r" b="b"/>
              <a:pathLst>
                <a:path w="272401" h="207444" extrusionOk="0">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491875" y="238125"/>
              <a:ext cx="6575225" cy="5187000"/>
            </a:xfrm>
            <a:custGeom>
              <a:avLst/>
              <a:gdLst/>
              <a:ahLst/>
              <a:cxnLst/>
              <a:rect l="l" t="t" r="r" b="b"/>
              <a:pathLst>
                <a:path w="263009" h="207480" extrusionOk="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2971800" y="2231136"/>
            <a:ext cx="3200400" cy="8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8" name="Google Shape;48;p3"/>
          <p:cNvSpPr txBox="1">
            <a:spLocks noGrp="1"/>
          </p:cNvSpPr>
          <p:nvPr>
            <p:ph type="title" idx="2" hasCustomPrompt="1"/>
          </p:nvPr>
        </p:nvSpPr>
        <p:spPr>
          <a:xfrm>
            <a:off x="2971800" y="1161288"/>
            <a:ext cx="2967600" cy="106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49" name="Google Shape;49;p3"/>
          <p:cNvSpPr txBox="1">
            <a:spLocks noGrp="1"/>
          </p:cNvSpPr>
          <p:nvPr>
            <p:ph type="subTitle" idx="1"/>
          </p:nvPr>
        </p:nvSpPr>
        <p:spPr>
          <a:xfrm>
            <a:off x="2973225" y="2999232"/>
            <a:ext cx="3200400" cy="685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50" name="Google Shape;50;p3"/>
          <p:cNvGrpSpPr/>
          <p:nvPr/>
        </p:nvGrpSpPr>
        <p:grpSpPr>
          <a:xfrm>
            <a:off x="432850" y="0"/>
            <a:ext cx="8278300" cy="5165700"/>
            <a:chOff x="432850" y="0"/>
            <a:chExt cx="8278300" cy="5165700"/>
          </a:xfrm>
        </p:grpSpPr>
        <p:cxnSp>
          <p:nvCxnSpPr>
            <p:cNvPr id="51" name="Google Shape;51;p3"/>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 name="Google Shape;69;p3"/>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3" name="Google Shape;103;p3"/>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3"/>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05" name="Google Shape;105;p3"/>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9"/>
        <p:cNvGrpSpPr/>
        <p:nvPr/>
      </p:nvGrpSpPr>
      <p:grpSpPr>
        <a:xfrm>
          <a:off x="0" y="0"/>
          <a:ext cx="0" cy="0"/>
          <a:chOff x="0" y="0"/>
          <a:chExt cx="0" cy="0"/>
        </a:xfrm>
      </p:grpSpPr>
      <p:sp>
        <p:nvSpPr>
          <p:cNvPr id="110" name="Google Shape;110;p4"/>
          <p:cNvSpPr txBox="1">
            <a:spLocks noGrp="1"/>
          </p:cNvSpPr>
          <p:nvPr>
            <p:ph type="subTitle" idx="1"/>
          </p:nvPr>
        </p:nvSpPr>
        <p:spPr>
          <a:xfrm>
            <a:off x="2167128" y="3054096"/>
            <a:ext cx="4809600" cy="1134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4"/>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 name="Google Shape;135;p4"/>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9" name="Google Shape;169;p4"/>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70" name="Google Shape;170;p4"/>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71" name="Google Shape;171;p4"/>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2"/>
        <p:cNvGrpSpPr/>
        <p:nvPr/>
      </p:nvGrpSpPr>
      <p:grpSpPr>
        <a:xfrm>
          <a:off x="0" y="0"/>
          <a:ext cx="0" cy="0"/>
          <a:chOff x="0" y="0"/>
          <a:chExt cx="0" cy="0"/>
        </a:xfrm>
      </p:grpSpPr>
      <p:sp>
        <p:nvSpPr>
          <p:cNvPr id="243" name="Google Shape;243;p6"/>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grpSp>
        <p:nvGrpSpPr>
          <p:cNvPr id="244" name="Google Shape;244;p6"/>
          <p:cNvGrpSpPr/>
          <p:nvPr/>
        </p:nvGrpSpPr>
        <p:grpSpPr>
          <a:xfrm>
            <a:off x="432850" y="0"/>
            <a:ext cx="8278300" cy="5165700"/>
            <a:chOff x="432850" y="0"/>
            <a:chExt cx="8278300" cy="5165700"/>
          </a:xfrm>
        </p:grpSpPr>
        <p:cxnSp>
          <p:nvCxnSpPr>
            <p:cNvPr id="245" name="Google Shape;245;p6"/>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46" name="Google Shape;246;p6"/>
            <p:cNvGrpSpPr/>
            <p:nvPr/>
          </p:nvGrpSpPr>
          <p:grpSpPr>
            <a:xfrm>
              <a:off x="8129350" y="4292175"/>
              <a:ext cx="581800" cy="582350"/>
              <a:chOff x="8064275" y="887850"/>
              <a:chExt cx="581800" cy="582350"/>
            </a:xfrm>
          </p:grpSpPr>
          <p:sp>
            <p:nvSpPr>
              <p:cNvPr id="247" name="Google Shape;247;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 name="Google Shape;253;p6"/>
            <p:cNvGrpSpPr/>
            <p:nvPr/>
          </p:nvGrpSpPr>
          <p:grpSpPr>
            <a:xfrm>
              <a:off x="8274238" y="3720600"/>
              <a:ext cx="292025" cy="292575"/>
              <a:chOff x="7353050" y="316275"/>
              <a:chExt cx="292025" cy="292575"/>
            </a:xfrm>
          </p:grpSpPr>
          <p:sp>
            <p:nvSpPr>
              <p:cNvPr id="254" name="Google Shape;254;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 name="Google Shape;258;p6"/>
            <p:cNvGrpSpPr/>
            <p:nvPr/>
          </p:nvGrpSpPr>
          <p:grpSpPr>
            <a:xfrm>
              <a:off x="8332763" y="3212475"/>
              <a:ext cx="175000" cy="175000"/>
              <a:chOff x="8792300" y="321275"/>
              <a:chExt cx="175000" cy="175000"/>
            </a:xfrm>
          </p:grpSpPr>
          <p:sp>
            <p:nvSpPr>
              <p:cNvPr id="259" name="Google Shape;259;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63" name="Google Shape;263;p6"/>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64" name="Google Shape;264;p6"/>
            <p:cNvGrpSpPr/>
            <p:nvPr/>
          </p:nvGrpSpPr>
          <p:grpSpPr>
            <a:xfrm rot="10800000">
              <a:off x="432850" y="291788"/>
              <a:ext cx="581800" cy="582350"/>
              <a:chOff x="8064275" y="887850"/>
              <a:chExt cx="581800" cy="582350"/>
            </a:xfrm>
          </p:grpSpPr>
          <p:sp>
            <p:nvSpPr>
              <p:cNvPr id="265" name="Google Shape;265;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6"/>
            <p:cNvGrpSpPr/>
            <p:nvPr/>
          </p:nvGrpSpPr>
          <p:grpSpPr>
            <a:xfrm rot="10800000">
              <a:off x="577738" y="1153138"/>
              <a:ext cx="292025" cy="292575"/>
              <a:chOff x="7353050" y="316275"/>
              <a:chExt cx="292025" cy="292575"/>
            </a:xfrm>
          </p:grpSpPr>
          <p:sp>
            <p:nvSpPr>
              <p:cNvPr id="272" name="Google Shape;272;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 name="Google Shape;276;p6"/>
            <p:cNvGrpSpPr/>
            <p:nvPr/>
          </p:nvGrpSpPr>
          <p:grpSpPr>
            <a:xfrm rot="10800000">
              <a:off x="636238" y="1778838"/>
              <a:ext cx="175000" cy="175000"/>
              <a:chOff x="8792300" y="321275"/>
              <a:chExt cx="175000" cy="175000"/>
            </a:xfrm>
          </p:grpSpPr>
          <p:sp>
            <p:nvSpPr>
              <p:cNvPr id="277" name="Google Shape;277;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 name="Google Shape;281;p6"/>
            <p:cNvGrpSpPr/>
            <p:nvPr/>
          </p:nvGrpSpPr>
          <p:grpSpPr>
            <a:xfrm>
              <a:off x="432850" y="2003163"/>
              <a:ext cx="175013" cy="27000"/>
              <a:chOff x="5662375" y="212375"/>
              <a:chExt cx="175013" cy="27000"/>
            </a:xfrm>
          </p:grpSpPr>
          <p:sp>
            <p:nvSpPr>
              <p:cNvPr id="282" name="Google Shape;282;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6"/>
            <p:cNvGrpSpPr/>
            <p:nvPr/>
          </p:nvGrpSpPr>
          <p:grpSpPr>
            <a:xfrm>
              <a:off x="788100" y="208488"/>
              <a:ext cx="175013" cy="27000"/>
              <a:chOff x="5662375" y="212375"/>
              <a:chExt cx="175013" cy="27000"/>
            </a:xfrm>
          </p:grpSpPr>
          <p:sp>
            <p:nvSpPr>
              <p:cNvPr id="286" name="Google Shape;286;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 name="Google Shape;289;p6"/>
            <p:cNvGrpSpPr/>
            <p:nvPr/>
          </p:nvGrpSpPr>
          <p:grpSpPr>
            <a:xfrm>
              <a:off x="8129350" y="4988725"/>
              <a:ext cx="175013" cy="27000"/>
              <a:chOff x="5662375" y="212375"/>
              <a:chExt cx="175013" cy="27000"/>
            </a:xfrm>
          </p:grpSpPr>
          <p:sp>
            <p:nvSpPr>
              <p:cNvPr id="290" name="Google Shape;290;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 name="Google Shape;293;p6"/>
            <p:cNvGrpSpPr/>
            <p:nvPr/>
          </p:nvGrpSpPr>
          <p:grpSpPr>
            <a:xfrm>
              <a:off x="8497550" y="3429425"/>
              <a:ext cx="175013" cy="27000"/>
              <a:chOff x="5662375" y="212375"/>
              <a:chExt cx="175013" cy="27000"/>
            </a:xfrm>
          </p:grpSpPr>
          <p:sp>
            <p:nvSpPr>
              <p:cNvPr id="294" name="Google Shape;294;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97" name="Google Shape;297;p6"/>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298" name="Google Shape;298;p6"/>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299" name="Google Shape;299;p6"/>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6"/>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6"/>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6"/>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3"/>
        <p:cNvGrpSpPr/>
        <p:nvPr/>
      </p:nvGrpSpPr>
      <p:grpSpPr>
        <a:xfrm>
          <a:off x="0" y="0"/>
          <a:ext cx="0" cy="0"/>
          <a:chOff x="0" y="0"/>
          <a:chExt cx="0" cy="0"/>
        </a:xfrm>
      </p:grpSpPr>
      <p:sp>
        <p:nvSpPr>
          <p:cNvPr id="304" name="Google Shape;304;p7"/>
          <p:cNvSpPr txBox="1">
            <a:spLocks noGrp="1"/>
          </p:cNvSpPr>
          <p:nvPr>
            <p:ph type="subTitle" idx="1"/>
          </p:nvPr>
        </p:nvSpPr>
        <p:spPr>
          <a:xfrm>
            <a:off x="804672" y="1984248"/>
            <a:ext cx="3291900" cy="1371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None/>
              <a:defRPr sz="1900">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1900">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1900">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1900">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1900">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1900">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1900">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1900">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1900">
                <a:solidFill>
                  <a:schemeClr val="dk2"/>
                </a:solidFill>
                <a:latin typeface="Barlow Semi Condensed"/>
                <a:ea typeface="Barlow Semi Condensed"/>
                <a:cs typeface="Barlow Semi Condensed"/>
                <a:sym typeface="Barlow Semi Condensed"/>
              </a:defRPr>
            </a:lvl9pPr>
          </a:lstStyle>
          <a:p>
            <a:endParaRPr/>
          </a:p>
        </p:txBody>
      </p:sp>
      <p:sp>
        <p:nvSpPr>
          <p:cNvPr id="305" name="Google Shape;305;p7"/>
          <p:cNvSpPr txBox="1">
            <a:spLocks noGrp="1"/>
          </p:cNvSpPr>
          <p:nvPr>
            <p:ph type="title"/>
          </p:nvPr>
        </p:nvSpPr>
        <p:spPr>
          <a:xfrm>
            <a:off x="804672" y="3319272"/>
            <a:ext cx="3291900" cy="402300"/>
          </a:xfrm>
          <a:prstGeom prst="rect">
            <a:avLst/>
          </a:prstGeom>
        </p:spPr>
        <p:txBody>
          <a:bodyPr spcFirstLastPara="1" wrap="square" lIns="91425" tIns="91425" rIns="91425" bIns="91425" anchor="b" anchorCtr="0">
            <a:noAutofit/>
          </a:bodyPr>
          <a:lstStyle>
            <a:lvl1pPr lvl="0"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1pPr>
            <a:lvl2pPr lvl="1"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2pPr>
            <a:lvl3pPr lvl="2"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3pPr>
            <a:lvl4pPr lvl="3"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4pPr>
            <a:lvl5pPr lvl="4"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5pPr>
            <a:lvl6pPr lvl="5"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6pPr>
            <a:lvl7pPr lvl="6"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7pPr>
            <a:lvl8pPr lvl="7"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8pPr>
            <a:lvl9pPr lvl="8"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306" name="Google Shape;306;p7"/>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307" name="Google Shape;307;p7"/>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308" name="Google Shape;308;p7"/>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309" name="Google Shape;309;p7"/>
          <p:cNvGrpSpPr/>
          <p:nvPr/>
        </p:nvGrpSpPr>
        <p:grpSpPr>
          <a:xfrm flipH="1">
            <a:off x="499400" y="959675"/>
            <a:ext cx="581800" cy="582350"/>
            <a:chOff x="8064275" y="887850"/>
            <a:chExt cx="581800" cy="582350"/>
          </a:xfrm>
        </p:grpSpPr>
        <p:sp>
          <p:nvSpPr>
            <p:cNvPr id="310" name="Google Shape;310;p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6" name="Google Shape;316;p7"/>
          <p:cNvGrpSpPr/>
          <p:nvPr/>
        </p:nvGrpSpPr>
        <p:grpSpPr>
          <a:xfrm flipH="1">
            <a:off x="1500400" y="388100"/>
            <a:ext cx="292025" cy="292575"/>
            <a:chOff x="7353050" y="316275"/>
            <a:chExt cx="292025" cy="292575"/>
          </a:xfrm>
        </p:grpSpPr>
        <p:sp>
          <p:nvSpPr>
            <p:cNvPr id="317" name="Google Shape;317;p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 name="Google Shape;321;p7"/>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7"/>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7"/>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7"/>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7"/>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7"/>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7" name="Google Shape;327;p7"/>
          <p:cNvGrpSpPr/>
          <p:nvPr/>
        </p:nvGrpSpPr>
        <p:grpSpPr>
          <a:xfrm flipH="1">
            <a:off x="3527112" y="361100"/>
            <a:ext cx="175013" cy="27000"/>
            <a:chOff x="5662375" y="212375"/>
            <a:chExt cx="175013" cy="27000"/>
          </a:xfrm>
        </p:grpSpPr>
        <p:sp>
          <p:nvSpPr>
            <p:cNvPr id="328" name="Google Shape;328;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1" name="Google Shape;331;p7"/>
          <p:cNvGrpSpPr/>
          <p:nvPr/>
        </p:nvGrpSpPr>
        <p:grpSpPr>
          <a:xfrm flipH="1">
            <a:off x="480412" y="242700"/>
            <a:ext cx="175013" cy="27000"/>
            <a:chOff x="5662375" y="212375"/>
            <a:chExt cx="175013" cy="27000"/>
          </a:xfrm>
        </p:grpSpPr>
        <p:sp>
          <p:nvSpPr>
            <p:cNvPr id="332" name="Google Shape;332;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 name="Google Shape;335;p7"/>
          <p:cNvGrpSpPr/>
          <p:nvPr/>
        </p:nvGrpSpPr>
        <p:grpSpPr>
          <a:xfrm flipH="1">
            <a:off x="901712" y="1653625"/>
            <a:ext cx="175013" cy="27000"/>
            <a:chOff x="5662375" y="212375"/>
            <a:chExt cx="175013" cy="27000"/>
          </a:xfrm>
        </p:grpSpPr>
        <p:sp>
          <p:nvSpPr>
            <p:cNvPr id="336" name="Google Shape;336;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39" name="Google Shape;339;p7"/>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340" name="Google Shape;340;p7"/>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341" name="Google Shape;341;p7"/>
          <p:cNvGrpSpPr/>
          <p:nvPr/>
        </p:nvGrpSpPr>
        <p:grpSpPr>
          <a:xfrm rot="10800000">
            <a:off x="499400" y="3940925"/>
            <a:ext cx="581800" cy="582350"/>
            <a:chOff x="8064275" y="887850"/>
            <a:chExt cx="581800" cy="582350"/>
          </a:xfrm>
        </p:grpSpPr>
        <p:sp>
          <p:nvSpPr>
            <p:cNvPr id="342" name="Google Shape;342;p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8" name="Google Shape;348;p7"/>
          <p:cNvGrpSpPr/>
          <p:nvPr/>
        </p:nvGrpSpPr>
        <p:grpSpPr>
          <a:xfrm rot="10800000">
            <a:off x="1819575" y="4586750"/>
            <a:ext cx="292025" cy="292575"/>
            <a:chOff x="7353050" y="316275"/>
            <a:chExt cx="292025" cy="292575"/>
          </a:xfrm>
        </p:grpSpPr>
        <p:sp>
          <p:nvSpPr>
            <p:cNvPr id="349" name="Google Shape;349;p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3" name="Google Shape;353;p7"/>
          <p:cNvGrpSpPr/>
          <p:nvPr/>
        </p:nvGrpSpPr>
        <p:grpSpPr>
          <a:xfrm rot="10800000">
            <a:off x="212525" y="4645550"/>
            <a:ext cx="175000" cy="175000"/>
            <a:chOff x="8792300" y="321275"/>
            <a:chExt cx="175000" cy="175000"/>
          </a:xfrm>
        </p:grpSpPr>
        <p:sp>
          <p:nvSpPr>
            <p:cNvPr id="354" name="Google Shape;354;p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8" name="Google Shape;358;p7"/>
          <p:cNvGrpSpPr/>
          <p:nvPr/>
        </p:nvGrpSpPr>
        <p:grpSpPr>
          <a:xfrm rot="10800000">
            <a:off x="480412" y="4852325"/>
            <a:ext cx="175013" cy="27000"/>
            <a:chOff x="5662375" y="212375"/>
            <a:chExt cx="175013" cy="27000"/>
          </a:xfrm>
        </p:grpSpPr>
        <p:sp>
          <p:nvSpPr>
            <p:cNvPr id="359" name="Google Shape;359;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 name="Google Shape;362;p7"/>
          <p:cNvGrpSpPr/>
          <p:nvPr/>
        </p:nvGrpSpPr>
        <p:grpSpPr>
          <a:xfrm rot="10800000">
            <a:off x="1054112" y="3898600"/>
            <a:ext cx="175013" cy="27000"/>
            <a:chOff x="5662375" y="212375"/>
            <a:chExt cx="175013" cy="27000"/>
          </a:xfrm>
        </p:grpSpPr>
        <p:sp>
          <p:nvSpPr>
            <p:cNvPr id="363" name="Google Shape;363;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0" name="Google Shape;440;p9"/>
          <p:cNvSpPr txBox="1">
            <a:spLocks noGrp="1"/>
          </p:cNvSpPr>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914400" lvl="1"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371600" lvl="2"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1828800" lvl="3"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2286000" lvl="4"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2743200" lvl="5"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3200400" lvl="6"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3657600" lvl="7"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4114800" lvl="8"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cxnSp>
        <p:nvCxnSpPr>
          <p:cNvPr id="441" name="Google Shape;441;p9"/>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6" name="Google Shape;456;p9"/>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4" name="Google Shape;474;p9"/>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2"/>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23"/>
        <p:cNvGrpSpPr/>
        <p:nvPr/>
      </p:nvGrpSpPr>
      <p:grpSpPr>
        <a:xfrm>
          <a:off x="0" y="0"/>
          <a:ext cx="0" cy="0"/>
          <a:chOff x="0" y="0"/>
          <a:chExt cx="0" cy="0"/>
        </a:xfrm>
      </p:grpSpPr>
      <p:sp>
        <p:nvSpPr>
          <p:cNvPr id="624" name="Google Shape;624;p13"/>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625" name="Google Shape;625;p13"/>
          <p:cNvSpPr txBox="1">
            <a:spLocks noGrp="1"/>
          </p:cNvSpPr>
          <p:nvPr>
            <p:ph type="subTitle" idx="1"/>
          </p:nvPr>
        </p:nvSpPr>
        <p:spPr>
          <a:xfrm>
            <a:off x="1664208" y="429768"/>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6" name="Google Shape;626;p13"/>
          <p:cNvSpPr txBox="1">
            <a:spLocks noGrp="1"/>
          </p:cNvSpPr>
          <p:nvPr>
            <p:ph type="subTitle" idx="2"/>
          </p:nvPr>
        </p:nvSpPr>
        <p:spPr>
          <a:xfrm>
            <a:off x="1664208" y="713232"/>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7" name="Google Shape;627;p13"/>
          <p:cNvSpPr txBox="1">
            <a:spLocks noGrp="1"/>
          </p:cNvSpPr>
          <p:nvPr>
            <p:ph type="subTitle" idx="3"/>
          </p:nvPr>
        </p:nvSpPr>
        <p:spPr>
          <a:xfrm>
            <a:off x="1664208" y="1508760"/>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8" name="Google Shape;628;p13"/>
          <p:cNvSpPr txBox="1">
            <a:spLocks noGrp="1"/>
          </p:cNvSpPr>
          <p:nvPr>
            <p:ph type="subTitle" idx="4"/>
          </p:nvPr>
        </p:nvSpPr>
        <p:spPr>
          <a:xfrm>
            <a:off x="1664208" y="1792224"/>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9" name="Google Shape;629;p13"/>
          <p:cNvSpPr txBox="1">
            <a:spLocks noGrp="1"/>
          </p:cNvSpPr>
          <p:nvPr>
            <p:ph type="subTitle" idx="5"/>
          </p:nvPr>
        </p:nvSpPr>
        <p:spPr>
          <a:xfrm>
            <a:off x="1664208" y="2587752"/>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0" name="Google Shape;630;p13"/>
          <p:cNvSpPr txBox="1">
            <a:spLocks noGrp="1"/>
          </p:cNvSpPr>
          <p:nvPr>
            <p:ph type="subTitle" idx="6"/>
          </p:nvPr>
        </p:nvSpPr>
        <p:spPr>
          <a:xfrm>
            <a:off x="1664208" y="2871216"/>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1" name="Google Shape;631;p13"/>
          <p:cNvSpPr txBox="1">
            <a:spLocks noGrp="1"/>
          </p:cNvSpPr>
          <p:nvPr>
            <p:ph type="subTitle" idx="7"/>
          </p:nvPr>
        </p:nvSpPr>
        <p:spPr>
          <a:xfrm>
            <a:off x="1664208" y="3666744"/>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2" name="Google Shape;632;p13"/>
          <p:cNvSpPr txBox="1">
            <a:spLocks noGrp="1"/>
          </p:cNvSpPr>
          <p:nvPr>
            <p:ph type="subTitle" idx="8"/>
          </p:nvPr>
        </p:nvSpPr>
        <p:spPr>
          <a:xfrm>
            <a:off x="1664208" y="3950208"/>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3" name="Google Shape;633;p13"/>
          <p:cNvSpPr txBox="1">
            <a:spLocks noGrp="1"/>
          </p:cNvSpPr>
          <p:nvPr>
            <p:ph type="title" idx="9" hasCustomPrompt="1"/>
          </p:nvPr>
        </p:nvSpPr>
        <p:spPr>
          <a:xfrm>
            <a:off x="813816" y="722376"/>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4" name="Google Shape;634;p13"/>
          <p:cNvSpPr txBox="1">
            <a:spLocks noGrp="1"/>
          </p:cNvSpPr>
          <p:nvPr>
            <p:ph type="title" idx="13" hasCustomPrompt="1"/>
          </p:nvPr>
        </p:nvSpPr>
        <p:spPr>
          <a:xfrm>
            <a:off x="813816" y="1801368"/>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5" name="Google Shape;635;p13"/>
          <p:cNvSpPr txBox="1">
            <a:spLocks noGrp="1"/>
          </p:cNvSpPr>
          <p:nvPr>
            <p:ph type="title" idx="14" hasCustomPrompt="1"/>
          </p:nvPr>
        </p:nvSpPr>
        <p:spPr>
          <a:xfrm>
            <a:off x="813816" y="2880360"/>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6" name="Google Shape;636;p13"/>
          <p:cNvSpPr txBox="1">
            <a:spLocks noGrp="1"/>
          </p:cNvSpPr>
          <p:nvPr>
            <p:ph type="title" idx="15" hasCustomPrompt="1"/>
          </p:nvPr>
        </p:nvSpPr>
        <p:spPr>
          <a:xfrm>
            <a:off x="813816" y="3959352"/>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ree columns of text">
  <p:cSld name="CUSTOM_1">
    <p:spTree>
      <p:nvGrpSpPr>
        <p:cNvPr id="1" name="Shape 637"/>
        <p:cNvGrpSpPr/>
        <p:nvPr/>
      </p:nvGrpSpPr>
      <p:grpSpPr>
        <a:xfrm>
          <a:off x="0" y="0"/>
          <a:ext cx="0" cy="0"/>
          <a:chOff x="0" y="0"/>
          <a:chExt cx="0" cy="0"/>
        </a:xfrm>
      </p:grpSpPr>
      <p:sp>
        <p:nvSpPr>
          <p:cNvPr id="638" name="Google Shape;638;p14"/>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39" name="Google Shape;639;p14"/>
          <p:cNvSpPr txBox="1">
            <a:spLocks noGrp="1"/>
          </p:cNvSpPr>
          <p:nvPr>
            <p:ph type="subTitle" idx="1"/>
          </p:nvPr>
        </p:nvSpPr>
        <p:spPr>
          <a:xfrm>
            <a:off x="3694176"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0" name="Google Shape;640;p14"/>
          <p:cNvSpPr txBox="1">
            <a:spLocks noGrp="1"/>
          </p:cNvSpPr>
          <p:nvPr>
            <p:ph type="subTitle" idx="2"/>
          </p:nvPr>
        </p:nvSpPr>
        <p:spPr>
          <a:xfrm>
            <a:off x="1024128"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1" name="Google Shape;641;p14"/>
          <p:cNvSpPr txBox="1">
            <a:spLocks noGrp="1"/>
          </p:cNvSpPr>
          <p:nvPr>
            <p:ph type="subTitle" idx="3"/>
          </p:nvPr>
        </p:nvSpPr>
        <p:spPr>
          <a:xfrm>
            <a:off x="6355080"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2" name="Google Shape;642;p14"/>
          <p:cNvSpPr txBox="1">
            <a:spLocks noGrp="1"/>
          </p:cNvSpPr>
          <p:nvPr>
            <p:ph type="subTitle" idx="4"/>
          </p:nvPr>
        </p:nvSpPr>
        <p:spPr>
          <a:xfrm>
            <a:off x="3694176"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3" name="Google Shape;643;p14"/>
          <p:cNvSpPr txBox="1">
            <a:spLocks noGrp="1"/>
          </p:cNvSpPr>
          <p:nvPr>
            <p:ph type="subTitle" idx="5"/>
          </p:nvPr>
        </p:nvSpPr>
        <p:spPr>
          <a:xfrm>
            <a:off x="1024128"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4" name="Google Shape;644;p14"/>
          <p:cNvSpPr txBox="1">
            <a:spLocks noGrp="1"/>
          </p:cNvSpPr>
          <p:nvPr>
            <p:ph type="subTitle" idx="6"/>
          </p:nvPr>
        </p:nvSpPr>
        <p:spPr>
          <a:xfrm>
            <a:off x="6355080"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645" name="Google Shape;645;p14"/>
          <p:cNvGrpSpPr/>
          <p:nvPr/>
        </p:nvGrpSpPr>
        <p:grpSpPr>
          <a:xfrm>
            <a:off x="261711" y="-1158"/>
            <a:ext cx="8550326" cy="3981600"/>
            <a:chOff x="261711" y="-1158"/>
            <a:chExt cx="8550326" cy="3981600"/>
          </a:xfrm>
        </p:grpSpPr>
        <p:cxnSp>
          <p:nvCxnSpPr>
            <p:cNvPr id="646" name="Google Shape;646;p14"/>
            <p:cNvCxnSpPr/>
            <p:nvPr/>
          </p:nvCxnSpPr>
          <p:spPr>
            <a:xfrm>
              <a:off x="515925" y="-1158"/>
              <a:ext cx="0" cy="3981600"/>
            </a:xfrm>
            <a:prstGeom prst="straightConnector1">
              <a:avLst/>
            </a:prstGeom>
            <a:noFill/>
            <a:ln w="9525" cap="flat" cmpd="sng">
              <a:solidFill>
                <a:schemeClr val="dk1"/>
              </a:solidFill>
              <a:prstDash val="solid"/>
              <a:round/>
              <a:headEnd type="none" w="med" len="med"/>
              <a:tailEnd type="none" w="med" len="med"/>
            </a:ln>
          </p:spPr>
        </p:cxnSp>
        <p:cxnSp>
          <p:nvCxnSpPr>
            <p:cNvPr id="647" name="Google Shape;647;p14"/>
            <p:cNvCxnSpPr/>
            <p:nvPr/>
          </p:nvCxnSpPr>
          <p:spPr>
            <a:xfrm>
              <a:off x="8666025" y="-1158"/>
              <a:ext cx="0" cy="1902000"/>
            </a:xfrm>
            <a:prstGeom prst="straightConnector1">
              <a:avLst/>
            </a:prstGeom>
            <a:noFill/>
            <a:ln w="9525" cap="flat" cmpd="sng">
              <a:solidFill>
                <a:schemeClr val="dk1"/>
              </a:solidFill>
              <a:prstDash val="solid"/>
              <a:round/>
              <a:headEnd type="none" w="med" len="med"/>
              <a:tailEnd type="none" w="med" len="med"/>
            </a:ln>
          </p:spPr>
        </p:cxnSp>
        <p:grpSp>
          <p:nvGrpSpPr>
            <p:cNvPr id="648" name="Google Shape;648;p14"/>
            <p:cNvGrpSpPr/>
            <p:nvPr/>
          </p:nvGrpSpPr>
          <p:grpSpPr>
            <a:xfrm rot="10800000">
              <a:off x="343275" y="3300779"/>
              <a:ext cx="344736" cy="345385"/>
              <a:chOff x="7353050" y="316275"/>
              <a:chExt cx="292025" cy="292575"/>
            </a:xfrm>
          </p:grpSpPr>
          <p:sp>
            <p:nvSpPr>
              <p:cNvPr id="649" name="Google Shape;649;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3" name="Google Shape;653;p14"/>
            <p:cNvGrpSpPr/>
            <p:nvPr/>
          </p:nvGrpSpPr>
          <p:grpSpPr>
            <a:xfrm rot="10800000">
              <a:off x="8520013" y="714742"/>
              <a:ext cx="292025" cy="292575"/>
              <a:chOff x="7353050" y="316275"/>
              <a:chExt cx="292025" cy="292575"/>
            </a:xfrm>
          </p:grpSpPr>
          <p:sp>
            <p:nvSpPr>
              <p:cNvPr id="654" name="Google Shape;654;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8" name="Google Shape;658;p14"/>
            <p:cNvGrpSpPr/>
            <p:nvPr/>
          </p:nvGrpSpPr>
          <p:grpSpPr>
            <a:xfrm rot="10800000">
              <a:off x="261711" y="465077"/>
              <a:ext cx="507562" cy="507984"/>
              <a:chOff x="8064275" y="887850"/>
              <a:chExt cx="581800" cy="582350"/>
            </a:xfrm>
          </p:grpSpPr>
          <p:sp>
            <p:nvSpPr>
              <p:cNvPr id="659" name="Google Shape;659;p1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5" r:id="rId6"/>
    <p:sldLayoutId id="2147483658" r:id="rId7"/>
    <p:sldLayoutId id="2147483659" r:id="rId8"/>
    <p:sldLayoutId id="2147483660" r:id="rId9"/>
    <p:sldLayoutId id="2147483665" r:id="rId10"/>
    <p:sldLayoutId id="2147483669" r:id="rId11"/>
    <p:sldLayoutId id="2147483673" r:id="rId12"/>
    <p:sldLayoutId id="2147483674" r:id="rId13"/>
    <p:sldLayoutId id="2147483675" r:id="rId14"/>
    <p:sldLayoutId id="2147483676"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9.xml"/><Relationship Id="rId4" Type="http://schemas.openxmlformats.org/officeDocument/2006/relationships/image" Target="../media/image7.jpeg"/></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9"/>
        <p:cNvGrpSpPr/>
        <p:nvPr/>
      </p:nvGrpSpPr>
      <p:grpSpPr>
        <a:xfrm>
          <a:off x="0" y="0"/>
          <a:ext cx="0" cy="0"/>
          <a:chOff x="0" y="0"/>
          <a:chExt cx="0" cy="0"/>
        </a:xfrm>
      </p:grpSpPr>
      <p:grpSp>
        <p:nvGrpSpPr>
          <p:cNvPr id="1690" name="Google Shape;1690;p35"/>
          <p:cNvGrpSpPr/>
          <p:nvPr/>
        </p:nvGrpSpPr>
        <p:grpSpPr>
          <a:xfrm>
            <a:off x="303210" y="959719"/>
            <a:ext cx="5343540" cy="4183680"/>
            <a:chOff x="469775" y="238125"/>
            <a:chExt cx="6679425" cy="5229600"/>
          </a:xfrm>
        </p:grpSpPr>
        <p:sp>
          <p:nvSpPr>
            <p:cNvPr id="1691" name="Google Shape;1691;p35"/>
            <p:cNvSpPr/>
            <p:nvPr/>
          </p:nvSpPr>
          <p:spPr>
            <a:xfrm>
              <a:off x="830950" y="238200"/>
              <a:ext cx="6001825" cy="5109175"/>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5"/>
            <p:cNvSpPr/>
            <p:nvPr/>
          </p:nvSpPr>
          <p:spPr>
            <a:xfrm>
              <a:off x="1009000" y="238125"/>
              <a:ext cx="5764775" cy="5102425"/>
            </a:xfrm>
            <a:custGeom>
              <a:avLst/>
              <a:gdLst/>
              <a:ahLst/>
              <a:cxnLst/>
              <a:rect l="l" t="t" r="r" b="b"/>
              <a:pathLst>
                <a:path w="230591" h="204097"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5"/>
            <p:cNvSpPr/>
            <p:nvPr/>
          </p:nvSpPr>
          <p:spPr>
            <a:xfrm>
              <a:off x="6155150" y="3211050"/>
              <a:ext cx="888225" cy="2247525"/>
            </a:xfrm>
            <a:custGeom>
              <a:avLst/>
              <a:gdLst/>
              <a:ahLst/>
              <a:cxnLst/>
              <a:rect l="l" t="t" r="r" b="b"/>
              <a:pathLst>
                <a:path w="35529" h="89901" extrusionOk="0">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5"/>
            <p:cNvSpPr/>
            <p:nvPr/>
          </p:nvSpPr>
          <p:spPr>
            <a:xfrm>
              <a:off x="2992975" y="2455100"/>
              <a:ext cx="2658575" cy="3012625"/>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5"/>
            <p:cNvSpPr/>
            <p:nvPr/>
          </p:nvSpPr>
          <p:spPr>
            <a:xfrm>
              <a:off x="2992975" y="2709450"/>
              <a:ext cx="2434725" cy="2758275"/>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5"/>
            <p:cNvSpPr/>
            <p:nvPr/>
          </p:nvSpPr>
          <p:spPr>
            <a:xfrm>
              <a:off x="5418525" y="2464250"/>
              <a:ext cx="224875" cy="2994325"/>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5"/>
            <p:cNvSpPr/>
            <p:nvPr/>
          </p:nvSpPr>
          <p:spPr>
            <a:xfrm>
              <a:off x="5533500" y="4907100"/>
              <a:ext cx="109900" cy="551475"/>
            </a:xfrm>
            <a:custGeom>
              <a:avLst/>
              <a:gdLst/>
              <a:ahLst/>
              <a:cxnLst/>
              <a:rect l="l" t="t" r="r" b="b"/>
              <a:pathLst>
                <a:path w="4396" h="22059" extrusionOk="0">
                  <a:moveTo>
                    <a:pt x="0" y="1"/>
                  </a:moveTo>
                  <a:lnTo>
                    <a:pt x="0"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5"/>
            <p:cNvSpPr/>
            <p:nvPr/>
          </p:nvSpPr>
          <p:spPr>
            <a:xfrm>
              <a:off x="5525350" y="4898950"/>
              <a:ext cx="126200" cy="568775"/>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5"/>
            <p:cNvSpPr/>
            <p:nvPr/>
          </p:nvSpPr>
          <p:spPr>
            <a:xfrm>
              <a:off x="5643375" y="4524550"/>
              <a:ext cx="474150" cy="934025"/>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5"/>
            <p:cNvSpPr/>
            <p:nvPr/>
          </p:nvSpPr>
          <p:spPr>
            <a:xfrm>
              <a:off x="5634225" y="4516325"/>
              <a:ext cx="491450" cy="951400"/>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5"/>
            <p:cNvSpPr/>
            <p:nvPr/>
          </p:nvSpPr>
          <p:spPr>
            <a:xfrm>
              <a:off x="1820900" y="4907100"/>
              <a:ext cx="109900" cy="551475"/>
            </a:xfrm>
            <a:custGeom>
              <a:avLst/>
              <a:gdLst/>
              <a:ahLst/>
              <a:cxnLst/>
              <a:rect l="l" t="t" r="r" b="b"/>
              <a:pathLst>
                <a:path w="4396" h="22059" extrusionOk="0">
                  <a:moveTo>
                    <a:pt x="1" y="1"/>
                  </a:moveTo>
                  <a:lnTo>
                    <a:pt x="1"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5"/>
            <p:cNvSpPr/>
            <p:nvPr/>
          </p:nvSpPr>
          <p:spPr>
            <a:xfrm>
              <a:off x="1812775" y="4898950"/>
              <a:ext cx="126175" cy="568775"/>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5"/>
            <p:cNvSpPr/>
            <p:nvPr/>
          </p:nvSpPr>
          <p:spPr>
            <a:xfrm>
              <a:off x="1930800" y="4524550"/>
              <a:ext cx="474125" cy="934025"/>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5"/>
            <p:cNvSpPr/>
            <p:nvPr/>
          </p:nvSpPr>
          <p:spPr>
            <a:xfrm>
              <a:off x="1921625" y="4516325"/>
              <a:ext cx="491450" cy="951400"/>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5"/>
            <p:cNvSpPr/>
            <p:nvPr/>
          </p:nvSpPr>
          <p:spPr>
            <a:xfrm>
              <a:off x="1398675" y="4437050"/>
              <a:ext cx="5067825" cy="567750"/>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5"/>
            <p:cNvSpPr/>
            <p:nvPr/>
          </p:nvSpPr>
          <p:spPr>
            <a:xfrm>
              <a:off x="1390525" y="4428500"/>
              <a:ext cx="5084125" cy="584450"/>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5"/>
            <p:cNvSpPr/>
            <p:nvPr/>
          </p:nvSpPr>
          <p:spPr>
            <a:xfrm>
              <a:off x="1400700" y="4437050"/>
              <a:ext cx="5065800" cy="531125"/>
            </a:xfrm>
            <a:custGeom>
              <a:avLst/>
              <a:gdLst/>
              <a:ahLst/>
              <a:cxnLst/>
              <a:rect l="l" t="t" r="r" b="b"/>
              <a:pathLst>
                <a:path w="202632" h="21245" extrusionOk="0">
                  <a:moveTo>
                    <a:pt x="44157" y="0"/>
                  </a:moveTo>
                  <a:lnTo>
                    <a:pt x="1" y="21244"/>
                  </a:lnTo>
                  <a:lnTo>
                    <a:pt x="174958" y="21244"/>
                  </a:lnTo>
                  <a:lnTo>
                    <a:pt x="2026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5"/>
            <p:cNvSpPr/>
            <p:nvPr/>
          </p:nvSpPr>
          <p:spPr>
            <a:xfrm>
              <a:off x="1391550" y="4427900"/>
              <a:ext cx="5084100" cy="549425"/>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5"/>
            <p:cNvSpPr/>
            <p:nvPr/>
          </p:nvSpPr>
          <p:spPr>
            <a:xfrm>
              <a:off x="5056325" y="4664950"/>
              <a:ext cx="755975" cy="213700"/>
            </a:xfrm>
            <a:custGeom>
              <a:avLst/>
              <a:gdLst/>
              <a:ahLst/>
              <a:cxnLst/>
              <a:rect l="l" t="t" r="r" b="b"/>
              <a:pathLst>
                <a:path w="30239" h="8548" extrusionOk="0">
                  <a:moveTo>
                    <a:pt x="10704" y="1"/>
                  </a:moveTo>
                  <a:lnTo>
                    <a:pt x="0" y="8547"/>
                  </a:lnTo>
                  <a:lnTo>
                    <a:pt x="18558" y="8547"/>
                  </a:lnTo>
                  <a:lnTo>
                    <a:pt x="30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5"/>
            <p:cNvSpPr/>
            <p:nvPr/>
          </p:nvSpPr>
          <p:spPr>
            <a:xfrm>
              <a:off x="5047175" y="4656825"/>
              <a:ext cx="774275" cy="230975"/>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5"/>
            <p:cNvSpPr/>
            <p:nvPr/>
          </p:nvSpPr>
          <p:spPr>
            <a:xfrm>
              <a:off x="5774625" y="4437050"/>
              <a:ext cx="691875" cy="567750"/>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5"/>
            <p:cNvSpPr/>
            <p:nvPr/>
          </p:nvSpPr>
          <p:spPr>
            <a:xfrm>
              <a:off x="5766475" y="4428250"/>
              <a:ext cx="708175" cy="584775"/>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5"/>
            <p:cNvSpPr/>
            <p:nvPr/>
          </p:nvSpPr>
          <p:spPr>
            <a:xfrm>
              <a:off x="5189600" y="4452300"/>
              <a:ext cx="914700" cy="283675"/>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5"/>
            <p:cNvSpPr/>
            <p:nvPr/>
          </p:nvSpPr>
          <p:spPr>
            <a:xfrm>
              <a:off x="5292375" y="4676900"/>
              <a:ext cx="262500" cy="176300"/>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5"/>
            <p:cNvSpPr/>
            <p:nvPr/>
          </p:nvSpPr>
          <p:spPr>
            <a:xfrm>
              <a:off x="5442950" y="4707275"/>
              <a:ext cx="72250" cy="119475"/>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5"/>
            <p:cNvSpPr/>
            <p:nvPr/>
          </p:nvSpPr>
          <p:spPr>
            <a:xfrm>
              <a:off x="3283975" y="4592725"/>
              <a:ext cx="2022650" cy="316425"/>
            </a:xfrm>
            <a:custGeom>
              <a:avLst/>
              <a:gdLst/>
              <a:ahLst/>
              <a:cxnLst/>
              <a:rect l="l" t="t" r="r" b="b"/>
              <a:pathLst>
                <a:path w="80906" h="12657" extrusionOk="0">
                  <a:moveTo>
                    <a:pt x="15831" y="0"/>
                  </a:moveTo>
                  <a:lnTo>
                    <a:pt x="0" y="12657"/>
                  </a:lnTo>
                  <a:lnTo>
                    <a:pt x="65075" y="12657"/>
                  </a:lnTo>
                  <a:lnTo>
                    <a:pt x="80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5"/>
            <p:cNvSpPr/>
            <p:nvPr/>
          </p:nvSpPr>
          <p:spPr>
            <a:xfrm>
              <a:off x="3274800" y="4584575"/>
              <a:ext cx="2041000" cy="33272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5"/>
            <p:cNvSpPr/>
            <p:nvPr/>
          </p:nvSpPr>
          <p:spPr>
            <a:xfrm>
              <a:off x="4902700" y="4584475"/>
              <a:ext cx="413100" cy="352825"/>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5"/>
            <p:cNvSpPr/>
            <p:nvPr/>
          </p:nvSpPr>
          <p:spPr>
            <a:xfrm>
              <a:off x="3283975" y="4909125"/>
              <a:ext cx="1626875" cy="19375"/>
            </a:xfrm>
            <a:custGeom>
              <a:avLst/>
              <a:gdLst/>
              <a:ahLst/>
              <a:cxnLst/>
              <a:rect l="l" t="t" r="r" b="b"/>
              <a:pathLst>
                <a:path w="65075" h="775" extrusionOk="0">
                  <a:moveTo>
                    <a:pt x="0" y="1"/>
                  </a:moveTo>
                  <a:lnTo>
                    <a:pt x="0" y="774"/>
                  </a:lnTo>
                  <a:lnTo>
                    <a:pt x="65075" y="774"/>
                  </a:lnTo>
                  <a:lnTo>
                    <a:pt x="650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5"/>
            <p:cNvSpPr/>
            <p:nvPr/>
          </p:nvSpPr>
          <p:spPr>
            <a:xfrm>
              <a:off x="3274800" y="4899975"/>
              <a:ext cx="1645225" cy="37675"/>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5"/>
            <p:cNvSpPr/>
            <p:nvPr/>
          </p:nvSpPr>
          <p:spPr>
            <a:xfrm>
              <a:off x="3753000" y="4763650"/>
              <a:ext cx="178075" cy="60050"/>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5"/>
            <p:cNvSpPr/>
            <p:nvPr/>
          </p:nvSpPr>
          <p:spPr>
            <a:xfrm>
              <a:off x="38608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5"/>
            <p:cNvSpPr/>
            <p:nvPr/>
          </p:nvSpPr>
          <p:spPr>
            <a:xfrm>
              <a:off x="36451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5"/>
            <p:cNvSpPr/>
            <p:nvPr/>
          </p:nvSpPr>
          <p:spPr>
            <a:xfrm>
              <a:off x="3698050" y="4721925"/>
              <a:ext cx="178075" cy="59050"/>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5"/>
            <p:cNvSpPr/>
            <p:nvPr/>
          </p:nvSpPr>
          <p:spPr>
            <a:xfrm>
              <a:off x="38578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5"/>
            <p:cNvSpPr/>
            <p:nvPr/>
          </p:nvSpPr>
          <p:spPr>
            <a:xfrm>
              <a:off x="3749950" y="4679200"/>
              <a:ext cx="178075" cy="60050"/>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5"/>
            <p:cNvSpPr/>
            <p:nvPr/>
          </p:nvSpPr>
          <p:spPr>
            <a:xfrm>
              <a:off x="39676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5"/>
            <p:cNvSpPr/>
            <p:nvPr/>
          </p:nvSpPr>
          <p:spPr>
            <a:xfrm>
              <a:off x="45048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5"/>
            <p:cNvSpPr/>
            <p:nvPr/>
          </p:nvSpPr>
          <p:spPr>
            <a:xfrm>
              <a:off x="3964625"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5"/>
            <p:cNvSpPr/>
            <p:nvPr/>
          </p:nvSpPr>
          <p:spPr>
            <a:xfrm>
              <a:off x="4075525"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5"/>
            <p:cNvSpPr/>
            <p:nvPr/>
          </p:nvSpPr>
          <p:spPr>
            <a:xfrm>
              <a:off x="4719550" y="4763650"/>
              <a:ext cx="178075" cy="60050"/>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5"/>
            <p:cNvSpPr/>
            <p:nvPr/>
          </p:nvSpPr>
          <p:spPr>
            <a:xfrm>
              <a:off x="4772450" y="4721925"/>
              <a:ext cx="178075" cy="59050"/>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5"/>
            <p:cNvSpPr/>
            <p:nvPr/>
          </p:nvSpPr>
          <p:spPr>
            <a:xfrm>
              <a:off x="4612725" y="4763650"/>
              <a:ext cx="178075" cy="60050"/>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5"/>
            <p:cNvSpPr/>
            <p:nvPr/>
          </p:nvSpPr>
          <p:spPr>
            <a:xfrm>
              <a:off x="43980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5"/>
            <p:cNvSpPr/>
            <p:nvPr/>
          </p:nvSpPr>
          <p:spPr>
            <a:xfrm>
              <a:off x="41823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5"/>
            <p:cNvSpPr/>
            <p:nvPr/>
          </p:nvSpPr>
          <p:spPr>
            <a:xfrm>
              <a:off x="4290200" y="4763650"/>
              <a:ext cx="178075" cy="60050"/>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5"/>
            <p:cNvSpPr/>
            <p:nvPr/>
          </p:nvSpPr>
          <p:spPr>
            <a:xfrm>
              <a:off x="43950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5"/>
            <p:cNvSpPr/>
            <p:nvPr/>
          </p:nvSpPr>
          <p:spPr>
            <a:xfrm>
              <a:off x="45577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5"/>
            <p:cNvSpPr/>
            <p:nvPr/>
          </p:nvSpPr>
          <p:spPr>
            <a:xfrm>
              <a:off x="4342100" y="4721925"/>
              <a:ext cx="178075" cy="59050"/>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5"/>
            <p:cNvSpPr/>
            <p:nvPr/>
          </p:nvSpPr>
          <p:spPr>
            <a:xfrm>
              <a:off x="4127400" y="4721925"/>
              <a:ext cx="178075" cy="59050"/>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5"/>
            <p:cNvSpPr/>
            <p:nvPr/>
          </p:nvSpPr>
          <p:spPr>
            <a:xfrm>
              <a:off x="44499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5"/>
            <p:cNvSpPr/>
            <p:nvPr/>
          </p:nvSpPr>
          <p:spPr>
            <a:xfrm>
              <a:off x="40724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5"/>
            <p:cNvSpPr/>
            <p:nvPr/>
          </p:nvSpPr>
          <p:spPr>
            <a:xfrm>
              <a:off x="3804900" y="4721925"/>
              <a:ext cx="178050" cy="59050"/>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5"/>
            <p:cNvSpPr/>
            <p:nvPr/>
          </p:nvSpPr>
          <p:spPr>
            <a:xfrm>
              <a:off x="40205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5"/>
            <p:cNvSpPr/>
            <p:nvPr/>
          </p:nvSpPr>
          <p:spPr>
            <a:xfrm>
              <a:off x="39127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5"/>
            <p:cNvSpPr/>
            <p:nvPr/>
          </p:nvSpPr>
          <p:spPr>
            <a:xfrm>
              <a:off x="4235250"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5"/>
            <p:cNvSpPr/>
            <p:nvPr/>
          </p:nvSpPr>
          <p:spPr>
            <a:xfrm>
              <a:off x="4287150"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5"/>
            <p:cNvSpPr/>
            <p:nvPr/>
          </p:nvSpPr>
          <p:spPr>
            <a:xfrm>
              <a:off x="4824350" y="4679200"/>
              <a:ext cx="178075" cy="60050"/>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5"/>
            <p:cNvSpPr/>
            <p:nvPr/>
          </p:nvSpPr>
          <p:spPr>
            <a:xfrm>
              <a:off x="41803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5"/>
            <p:cNvSpPr/>
            <p:nvPr/>
          </p:nvSpPr>
          <p:spPr>
            <a:xfrm>
              <a:off x="46096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5"/>
            <p:cNvSpPr/>
            <p:nvPr/>
          </p:nvSpPr>
          <p:spPr>
            <a:xfrm>
              <a:off x="47175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5"/>
            <p:cNvSpPr/>
            <p:nvPr/>
          </p:nvSpPr>
          <p:spPr>
            <a:xfrm>
              <a:off x="4664625" y="4721925"/>
              <a:ext cx="178075" cy="59050"/>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5"/>
            <p:cNvSpPr/>
            <p:nvPr/>
          </p:nvSpPr>
          <p:spPr>
            <a:xfrm>
              <a:off x="4501825" y="4679200"/>
              <a:ext cx="178075" cy="60050"/>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5"/>
            <p:cNvSpPr/>
            <p:nvPr/>
          </p:nvSpPr>
          <p:spPr>
            <a:xfrm>
              <a:off x="4238300" y="4806375"/>
              <a:ext cx="178075" cy="59025"/>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5"/>
            <p:cNvSpPr/>
            <p:nvPr/>
          </p:nvSpPr>
          <p:spPr>
            <a:xfrm>
              <a:off x="43451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5"/>
            <p:cNvSpPr/>
            <p:nvPr/>
          </p:nvSpPr>
          <p:spPr>
            <a:xfrm>
              <a:off x="41304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5"/>
            <p:cNvSpPr/>
            <p:nvPr/>
          </p:nvSpPr>
          <p:spPr>
            <a:xfrm>
              <a:off x="4453000" y="4806375"/>
              <a:ext cx="178075" cy="59025"/>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5"/>
            <p:cNvSpPr/>
            <p:nvPr/>
          </p:nvSpPr>
          <p:spPr>
            <a:xfrm>
              <a:off x="40226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5"/>
            <p:cNvSpPr/>
            <p:nvPr/>
          </p:nvSpPr>
          <p:spPr>
            <a:xfrm>
              <a:off x="3915800" y="4806375"/>
              <a:ext cx="178050" cy="59025"/>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5"/>
            <p:cNvSpPr/>
            <p:nvPr/>
          </p:nvSpPr>
          <p:spPr>
            <a:xfrm>
              <a:off x="45598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5"/>
            <p:cNvSpPr/>
            <p:nvPr/>
          </p:nvSpPr>
          <p:spPr>
            <a:xfrm>
              <a:off x="3700100" y="4806375"/>
              <a:ext cx="179075" cy="59025"/>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5"/>
            <p:cNvSpPr/>
            <p:nvPr/>
          </p:nvSpPr>
          <p:spPr>
            <a:xfrm>
              <a:off x="38079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5"/>
            <p:cNvSpPr/>
            <p:nvPr/>
          </p:nvSpPr>
          <p:spPr>
            <a:xfrm>
              <a:off x="4879300" y="4721925"/>
              <a:ext cx="179075" cy="59050"/>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5"/>
            <p:cNvSpPr/>
            <p:nvPr/>
          </p:nvSpPr>
          <p:spPr>
            <a:xfrm>
              <a:off x="4984075" y="4637475"/>
              <a:ext cx="178075" cy="59050"/>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5"/>
            <p:cNvSpPr/>
            <p:nvPr/>
          </p:nvSpPr>
          <p:spPr>
            <a:xfrm>
              <a:off x="4932200" y="4679200"/>
              <a:ext cx="178075" cy="60050"/>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5"/>
            <p:cNvSpPr/>
            <p:nvPr/>
          </p:nvSpPr>
          <p:spPr>
            <a:xfrm>
              <a:off x="35932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5"/>
            <p:cNvSpPr/>
            <p:nvPr/>
          </p:nvSpPr>
          <p:spPr>
            <a:xfrm>
              <a:off x="46676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5"/>
            <p:cNvSpPr/>
            <p:nvPr/>
          </p:nvSpPr>
          <p:spPr>
            <a:xfrm>
              <a:off x="4775525" y="4806375"/>
              <a:ext cx="178075" cy="59025"/>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5"/>
            <p:cNvSpPr/>
            <p:nvPr/>
          </p:nvSpPr>
          <p:spPr>
            <a:xfrm>
              <a:off x="4827400" y="4763650"/>
              <a:ext cx="178075" cy="60050"/>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5"/>
            <p:cNvSpPr/>
            <p:nvPr/>
          </p:nvSpPr>
          <p:spPr>
            <a:xfrm>
              <a:off x="3590200" y="4721925"/>
              <a:ext cx="178075" cy="59050"/>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5"/>
            <p:cNvSpPr/>
            <p:nvPr/>
          </p:nvSpPr>
          <p:spPr>
            <a:xfrm>
              <a:off x="43400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5"/>
            <p:cNvSpPr/>
            <p:nvPr/>
          </p:nvSpPr>
          <p:spPr>
            <a:xfrm>
              <a:off x="4446875" y="4637475"/>
              <a:ext cx="178075" cy="59050"/>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5"/>
            <p:cNvSpPr/>
            <p:nvPr/>
          </p:nvSpPr>
          <p:spPr>
            <a:xfrm>
              <a:off x="42322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5"/>
            <p:cNvSpPr/>
            <p:nvPr/>
          </p:nvSpPr>
          <p:spPr>
            <a:xfrm>
              <a:off x="45547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5"/>
            <p:cNvSpPr/>
            <p:nvPr/>
          </p:nvSpPr>
          <p:spPr>
            <a:xfrm>
              <a:off x="47694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5"/>
            <p:cNvSpPr/>
            <p:nvPr/>
          </p:nvSpPr>
          <p:spPr>
            <a:xfrm>
              <a:off x="46615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5"/>
            <p:cNvSpPr/>
            <p:nvPr/>
          </p:nvSpPr>
          <p:spPr>
            <a:xfrm>
              <a:off x="41243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5"/>
            <p:cNvSpPr/>
            <p:nvPr/>
          </p:nvSpPr>
          <p:spPr>
            <a:xfrm>
              <a:off x="3538325" y="4763650"/>
              <a:ext cx="178075" cy="60050"/>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5"/>
            <p:cNvSpPr/>
            <p:nvPr/>
          </p:nvSpPr>
          <p:spPr>
            <a:xfrm>
              <a:off x="3642100" y="4679200"/>
              <a:ext cx="179100" cy="60050"/>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5"/>
            <p:cNvSpPr/>
            <p:nvPr/>
          </p:nvSpPr>
          <p:spPr>
            <a:xfrm>
              <a:off x="48772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5"/>
            <p:cNvSpPr/>
            <p:nvPr/>
          </p:nvSpPr>
          <p:spPr>
            <a:xfrm>
              <a:off x="34854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5"/>
            <p:cNvSpPr/>
            <p:nvPr/>
          </p:nvSpPr>
          <p:spPr>
            <a:xfrm>
              <a:off x="3695000" y="4637475"/>
              <a:ext cx="178075" cy="59050"/>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5"/>
            <p:cNvSpPr/>
            <p:nvPr/>
          </p:nvSpPr>
          <p:spPr>
            <a:xfrm>
              <a:off x="3909675" y="4637475"/>
              <a:ext cx="178075" cy="59050"/>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5"/>
            <p:cNvSpPr/>
            <p:nvPr/>
          </p:nvSpPr>
          <p:spPr>
            <a:xfrm>
              <a:off x="3801825" y="4637475"/>
              <a:ext cx="179100" cy="59050"/>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5"/>
            <p:cNvSpPr/>
            <p:nvPr/>
          </p:nvSpPr>
          <p:spPr>
            <a:xfrm>
              <a:off x="40175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5"/>
            <p:cNvSpPr/>
            <p:nvPr/>
          </p:nvSpPr>
          <p:spPr>
            <a:xfrm>
              <a:off x="4791800" y="4478775"/>
              <a:ext cx="657275" cy="73275"/>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5"/>
            <p:cNvSpPr/>
            <p:nvPr/>
          </p:nvSpPr>
          <p:spPr>
            <a:xfrm>
              <a:off x="4786700" y="4470625"/>
              <a:ext cx="667450" cy="89550"/>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5"/>
            <p:cNvSpPr/>
            <p:nvPr/>
          </p:nvSpPr>
          <p:spPr>
            <a:xfrm>
              <a:off x="5097025" y="4128775"/>
              <a:ext cx="102775" cy="392750"/>
            </a:xfrm>
            <a:custGeom>
              <a:avLst/>
              <a:gdLst/>
              <a:ahLst/>
              <a:cxnLst/>
              <a:rect l="l" t="t" r="r" b="b"/>
              <a:pathLst>
                <a:path w="4111" h="15710" extrusionOk="0">
                  <a:moveTo>
                    <a:pt x="0" y="0"/>
                  </a:moveTo>
                  <a:lnTo>
                    <a:pt x="0"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5"/>
            <p:cNvSpPr/>
            <p:nvPr/>
          </p:nvSpPr>
          <p:spPr>
            <a:xfrm>
              <a:off x="5088875" y="4119600"/>
              <a:ext cx="120075" cy="410050"/>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5"/>
            <p:cNvSpPr/>
            <p:nvPr/>
          </p:nvSpPr>
          <p:spPr>
            <a:xfrm>
              <a:off x="5080750" y="4128775"/>
              <a:ext cx="135325" cy="284900"/>
            </a:xfrm>
            <a:custGeom>
              <a:avLst/>
              <a:gdLst/>
              <a:ahLst/>
              <a:cxnLst/>
              <a:rect l="l" t="t" r="r" b="b"/>
              <a:pathLst>
                <a:path w="5413" h="11396" extrusionOk="0">
                  <a:moveTo>
                    <a:pt x="0" y="0"/>
                  </a:moveTo>
                  <a:lnTo>
                    <a:pt x="0" y="11395"/>
                  </a:lnTo>
                  <a:lnTo>
                    <a:pt x="5413" y="11395"/>
                  </a:lnTo>
                  <a:lnTo>
                    <a:pt x="5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5"/>
            <p:cNvSpPr/>
            <p:nvPr/>
          </p:nvSpPr>
          <p:spPr>
            <a:xfrm>
              <a:off x="5072600" y="4119600"/>
              <a:ext cx="152650" cy="302200"/>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5"/>
            <p:cNvSpPr/>
            <p:nvPr/>
          </p:nvSpPr>
          <p:spPr>
            <a:xfrm>
              <a:off x="4319700" y="2821375"/>
              <a:ext cx="1707275" cy="1335900"/>
            </a:xfrm>
            <a:custGeom>
              <a:avLst/>
              <a:gdLst/>
              <a:ahLst/>
              <a:cxnLst/>
              <a:rect l="l" t="t" r="r" b="b"/>
              <a:pathLst>
                <a:path w="68291" h="53436" extrusionOk="0">
                  <a:moveTo>
                    <a:pt x="1" y="0"/>
                  </a:moveTo>
                  <a:lnTo>
                    <a:pt x="1" y="53436"/>
                  </a:lnTo>
                  <a:lnTo>
                    <a:pt x="68290" y="53436"/>
                  </a:lnTo>
                  <a:lnTo>
                    <a:pt x="682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5"/>
            <p:cNvSpPr/>
            <p:nvPr/>
          </p:nvSpPr>
          <p:spPr>
            <a:xfrm>
              <a:off x="4310550" y="2813225"/>
              <a:ext cx="1724550" cy="1352200"/>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5"/>
            <p:cNvSpPr/>
            <p:nvPr/>
          </p:nvSpPr>
          <p:spPr>
            <a:xfrm>
              <a:off x="4410250" y="2892600"/>
              <a:ext cx="1525150" cy="1193450"/>
            </a:xfrm>
            <a:custGeom>
              <a:avLst/>
              <a:gdLst/>
              <a:ahLst/>
              <a:cxnLst/>
              <a:rect l="l" t="t" r="r" b="b"/>
              <a:pathLst>
                <a:path w="61006" h="47738" extrusionOk="0">
                  <a:moveTo>
                    <a:pt x="1" y="0"/>
                  </a:moveTo>
                  <a:lnTo>
                    <a:pt x="1" y="47738"/>
                  </a:lnTo>
                  <a:lnTo>
                    <a:pt x="61006" y="47738"/>
                  </a:lnTo>
                  <a:lnTo>
                    <a:pt x="61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5"/>
            <p:cNvSpPr/>
            <p:nvPr/>
          </p:nvSpPr>
          <p:spPr>
            <a:xfrm>
              <a:off x="440212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5"/>
            <p:cNvSpPr/>
            <p:nvPr/>
          </p:nvSpPr>
          <p:spPr>
            <a:xfrm>
              <a:off x="4506925" y="2953625"/>
              <a:ext cx="534150" cy="335775"/>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5"/>
            <p:cNvSpPr/>
            <p:nvPr/>
          </p:nvSpPr>
          <p:spPr>
            <a:xfrm>
              <a:off x="4506925" y="3313800"/>
              <a:ext cx="534150" cy="33477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5"/>
            <p:cNvSpPr/>
            <p:nvPr/>
          </p:nvSpPr>
          <p:spPr>
            <a:xfrm>
              <a:off x="4506925" y="3681100"/>
              <a:ext cx="534150" cy="335775"/>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5"/>
            <p:cNvSpPr/>
            <p:nvPr/>
          </p:nvSpPr>
          <p:spPr>
            <a:xfrm>
              <a:off x="5110250" y="2953625"/>
              <a:ext cx="534175" cy="335775"/>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5"/>
            <p:cNvSpPr/>
            <p:nvPr/>
          </p:nvSpPr>
          <p:spPr>
            <a:xfrm>
              <a:off x="5110250" y="3321950"/>
              <a:ext cx="534175" cy="335775"/>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5"/>
            <p:cNvSpPr/>
            <p:nvPr/>
          </p:nvSpPr>
          <p:spPr>
            <a:xfrm>
              <a:off x="3941225" y="2531400"/>
              <a:ext cx="657275" cy="73275"/>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5"/>
            <p:cNvSpPr/>
            <p:nvPr/>
          </p:nvSpPr>
          <p:spPr>
            <a:xfrm>
              <a:off x="3936125" y="2523250"/>
              <a:ext cx="668475" cy="89575"/>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5"/>
            <p:cNvSpPr/>
            <p:nvPr/>
          </p:nvSpPr>
          <p:spPr>
            <a:xfrm>
              <a:off x="4246450" y="2181400"/>
              <a:ext cx="103800" cy="392750"/>
            </a:xfrm>
            <a:custGeom>
              <a:avLst/>
              <a:gdLst/>
              <a:ahLst/>
              <a:cxnLst/>
              <a:rect l="l" t="t" r="r" b="b"/>
              <a:pathLst>
                <a:path w="4152" h="15710" extrusionOk="0">
                  <a:moveTo>
                    <a:pt x="1" y="1"/>
                  </a:moveTo>
                  <a:lnTo>
                    <a:pt x="1" y="15710"/>
                  </a:lnTo>
                  <a:lnTo>
                    <a:pt x="4152" y="15710"/>
                  </a:lnTo>
                  <a:lnTo>
                    <a:pt x="4152"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5"/>
            <p:cNvSpPr/>
            <p:nvPr/>
          </p:nvSpPr>
          <p:spPr>
            <a:xfrm>
              <a:off x="4238300" y="2172250"/>
              <a:ext cx="120100" cy="410050"/>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5"/>
            <p:cNvSpPr/>
            <p:nvPr/>
          </p:nvSpPr>
          <p:spPr>
            <a:xfrm>
              <a:off x="4230175" y="2181400"/>
              <a:ext cx="136350" cy="284900"/>
            </a:xfrm>
            <a:custGeom>
              <a:avLst/>
              <a:gdLst/>
              <a:ahLst/>
              <a:cxnLst/>
              <a:rect l="l" t="t" r="r" b="b"/>
              <a:pathLst>
                <a:path w="5454" h="11396" extrusionOk="0">
                  <a:moveTo>
                    <a:pt x="0" y="1"/>
                  </a:moveTo>
                  <a:lnTo>
                    <a:pt x="0" y="11396"/>
                  </a:lnTo>
                  <a:lnTo>
                    <a:pt x="5454" y="11396"/>
                  </a:lnTo>
                  <a:lnTo>
                    <a:pt x="54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5"/>
            <p:cNvSpPr/>
            <p:nvPr/>
          </p:nvSpPr>
          <p:spPr>
            <a:xfrm>
              <a:off x="4222025" y="2172250"/>
              <a:ext cx="152650" cy="303225"/>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5"/>
            <p:cNvSpPr/>
            <p:nvPr/>
          </p:nvSpPr>
          <p:spPr>
            <a:xfrm>
              <a:off x="3469125" y="874000"/>
              <a:ext cx="1707275" cy="1335925"/>
            </a:xfrm>
            <a:custGeom>
              <a:avLst/>
              <a:gdLst/>
              <a:ahLst/>
              <a:cxnLst/>
              <a:rect l="l" t="t" r="r" b="b"/>
              <a:pathLst>
                <a:path w="68291" h="53437" extrusionOk="0">
                  <a:moveTo>
                    <a:pt x="1" y="1"/>
                  </a:moveTo>
                  <a:lnTo>
                    <a:pt x="1" y="53436"/>
                  </a:lnTo>
                  <a:lnTo>
                    <a:pt x="68291" y="53436"/>
                  </a:lnTo>
                  <a:lnTo>
                    <a:pt x="682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5"/>
            <p:cNvSpPr/>
            <p:nvPr/>
          </p:nvSpPr>
          <p:spPr>
            <a:xfrm>
              <a:off x="3461000" y="865875"/>
              <a:ext cx="1723550" cy="1352175"/>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5"/>
            <p:cNvSpPr/>
            <p:nvPr/>
          </p:nvSpPr>
          <p:spPr>
            <a:xfrm>
              <a:off x="3560700" y="945225"/>
              <a:ext cx="1524125" cy="1193475"/>
            </a:xfrm>
            <a:custGeom>
              <a:avLst/>
              <a:gdLst/>
              <a:ahLst/>
              <a:cxnLst/>
              <a:rect l="l" t="t" r="r" b="b"/>
              <a:pathLst>
                <a:path w="60965" h="47739" extrusionOk="0">
                  <a:moveTo>
                    <a:pt x="1" y="1"/>
                  </a:moveTo>
                  <a:lnTo>
                    <a:pt x="1" y="47738"/>
                  </a:lnTo>
                  <a:lnTo>
                    <a:pt x="60965" y="47738"/>
                  </a:lnTo>
                  <a:lnTo>
                    <a:pt x="609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5"/>
            <p:cNvSpPr/>
            <p:nvPr/>
          </p:nvSpPr>
          <p:spPr>
            <a:xfrm>
              <a:off x="3551550" y="937075"/>
              <a:ext cx="1542450" cy="1209750"/>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5"/>
            <p:cNvSpPr/>
            <p:nvPr/>
          </p:nvSpPr>
          <p:spPr>
            <a:xfrm>
              <a:off x="3671600" y="1070375"/>
              <a:ext cx="637950" cy="293050"/>
            </a:xfrm>
            <a:custGeom>
              <a:avLst/>
              <a:gdLst/>
              <a:ahLst/>
              <a:cxnLst/>
              <a:rect l="l" t="t" r="r" b="b"/>
              <a:pathLst>
                <a:path w="25518" h="11722"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5"/>
            <p:cNvSpPr/>
            <p:nvPr/>
          </p:nvSpPr>
          <p:spPr>
            <a:xfrm>
              <a:off x="3760125" y="1538400"/>
              <a:ext cx="1047975" cy="116000"/>
            </a:xfrm>
            <a:custGeom>
              <a:avLst/>
              <a:gdLst/>
              <a:ahLst/>
              <a:cxnLst/>
              <a:rect l="l" t="t" r="r" b="b"/>
              <a:pathLst>
                <a:path w="41919" h="4640"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5"/>
            <p:cNvSpPr/>
            <p:nvPr/>
          </p:nvSpPr>
          <p:spPr>
            <a:xfrm>
              <a:off x="3760125" y="1639125"/>
              <a:ext cx="1047975" cy="116000"/>
            </a:xfrm>
            <a:custGeom>
              <a:avLst/>
              <a:gdLst/>
              <a:ahLst/>
              <a:cxnLst/>
              <a:rect l="l" t="t" r="r" b="b"/>
              <a:pathLst>
                <a:path w="41919" h="4640"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5"/>
            <p:cNvSpPr/>
            <p:nvPr/>
          </p:nvSpPr>
          <p:spPr>
            <a:xfrm>
              <a:off x="3760125" y="1866000"/>
              <a:ext cx="1047975" cy="115000"/>
            </a:xfrm>
            <a:custGeom>
              <a:avLst/>
              <a:gdLst/>
              <a:ahLst/>
              <a:cxnLst/>
              <a:rect l="l" t="t" r="r" b="b"/>
              <a:pathLst>
                <a:path w="41919" h="4600"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5"/>
            <p:cNvSpPr/>
            <p:nvPr/>
          </p:nvSpPr>
          <p:spPr>
            <a:xfrm>
              <a:off x="3760125" y="1764250"/>
              <a:ext cx="1047975" cy="116025"/>
            </a:xfrm>
            <a:custGeom>
              <a:avLst/>
              <a:gdLst/>
              <a:ahLst/>
              <a:cxnLst/>
              <a:rect l="l" t="t" r="r" b="b"/>
              <a:pathLst>
                <a:path w="41919" h="464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5"/>
            <p:cNvSpPr/>
            <p:nvPr/>
          </p:nvSpPr>
          <p:spPr>
            <a:xfrm>
              <a:off x="4825375" y="1479375"/>
              <a:ext cx="96675" cy="97700"/>
            </a:xfrm>
            <a:custGeom>
              <a:avLst/>
              <a:gdLst/>
              <a:ahLst/>
              <a:cxnLst/>
              <a:rect l="l" t="t" r="r" b="b"/>
              <a:pathLst>
                <a:path w="3867" h="3908" extrusionOk="0">
                  <a:moveTo>
                    <a:pt x="0" y="1"/>
                  </a:moveTo>
                  <a:lnTo>
                    <a:pt x="0" y="3908"/>
                  </a:lnTo>
                  <a:lnTo>
                    <a:pt x="3866" y="3908"/>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5"/>
            <p:cNvSpPr/>
            <p:nvPr/>
          </p:nvSpPr>
          <p:spPr>
            <a:xfrm>
              <a:off x="4825375" y="1599425"/>
              <a:ext cx="96675" cy="96700"/>
            </a:xfrm>
            <a:custGeom>
              <a:avLst/>
              <a:gdLst/>
              <a:ahLst/>
              <a:cxnLst/>
              <a:rect l="l" t="t" r="r" b="b"/>
              <a:pathLst>
                <a:path w="3867" h="3868"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5"/>
            <p:cNvSpPr/>
            <p:nvPr/>
          </p:nvSpPr>
          <p:spPr>
            <a:xfrm>
              <a:off x="4825375" y="1804950"/>
              <a:ext cx="96675" cy="96675"/>
            </a:xfrm>
            <a:custGeom>
              <a:avLst/>
              <a:gdLst/>
              <a:ahLst/>
              <a:cxnLst/>
              <a:rect l="l" t="t" r="r" b="b"/>
              <a:pathLst>
                <a:path w="3867" h="3867"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5"/>
            <p:cNvSpPr/>
            <p:nvPr/>
          </p:nvSpPr>
          <p:spPr>
            <a:xfrm>
              <a:off x="4825375" y="1924000"/>
              <a:ext cx="96675" cy="97700"/>
            </a:xfrm>
            <a:custGeom>
              <a:avLst/>
              <a:gdLst/>
              <a:ahLst/>
              <a:cxnLst/>
              <a:rect l="l" t="t" r="r" b="b"/>
              <a:pathLst>
                <a:path w="3867" h="3908" extrusionOk="0">
                  <a:moveTo>
                    <a:pt x="0" y="0"/>
                  </a:moveTo>
                  <a:lnTo>
                    <a:pt x="0" y="3907"/>
                  </a:lnTo>
                  <a:lnTo>
                    <a:pt x="3866" y="3907"/>
                  </a:lnTo>
                  <a:lnTo>
                    <a:pt x="38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5"/>
            <p:cNvSpPr/>
            <p:nvPr/>
          </p:nvSpPr>
          <p:spPr>
            <a:xfrm>
              <a:off x="3644125" y="1479375"/>
              <a:ext cx="96700" cy="97700"/>
            </a:xfrm>
            <a:custGeom>
              <a:avLst/>
              <a:gdLst/>
              <a:ahLst/>
              <a:cxnLst/>
              <a:rect l="l" t="t" r="r" b="b"/>
              <a:pathLst>
                <a:path w="3868" h="3908" extrusionOk="0">
                  <a:moveTo>
                    <a:pt x="1" y="1"/>
                  </a:moveTo>
                  <a:lnTo>
                    <a:pt x="1" y="3908"/>
                  </a:lnTo>
                  <a:lnTo>
                    <a:pt x="3867" y="3908"/>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5"/>
            <p:cNvSpPr/>
            <p:nvPr/>
          </p:nvSpPr>
          <p:spPr>
            <a:xfrm>
              <a:off x="3644125" y="1599425"/>
              <a:ext cx="96700" cy="96700"/>
            </a:xfrm>
            <a:custGeom>
              <a:avLst/>
              <a:gdLst/>
              <a:ahLst/>
              <a:cxnLst/>
              <a:rect l="l" t="t" r="r" b="b"/>
              <a:pathLst>
                <a:path w="3868" h="3868"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5"/>
            <p:cNvSpPr/>
            <p:nvPr/>
          </p:nvSpPr>
          <p:spPr>
            <a:xfrm>
              <a:off x="3644125" y="1804950"/>
              <a:ext cx="96700" cy="96675"/>
            </a:xfrm>
            <a:custGeom>
              <a:avLst/>
              <a:gdLst/>
              <a:ahLst/>
              <a:cxnLst/>
              <a:rect l="l" t="t" r="r" b="b"/>
              <a:pathLst>
                <a:path w="3868" h="3867"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5"/>
            <p:cNvSpPr/>
            <p:nvPr/>
          </p:nvSpPr>
          <p:spPr>
            <a:xfrm>
              <a:off x="3644125" y="1924000"/>
              <a:ext cx="96700" cy="97700"/>
            </a:xfrm>
            <a:custGeom>
              <a:avLst/>
              <a:gdLst/>
              <a:ahLst/>
              <a:cxnLst/>
              <a:rect l="l" t="t" r="r" b="b"/>
              <a:pathLst>
                <a:path w="3868" h="3908" extrusionOk="0">
                  <a:moveTo>
                    <a:pt x="1" y="0"/>
                  </a:moveTo>
                  <a:lnTo>
                    <a:pt x="1" y="3907"/>
                  </a:lnTo>
                  <a:lnTo>
                    <a:pt x="3867" y="3907"/>
                  </a:lnTo>
                  <a:lnTo>
                    <a:pt x="38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5"/>
            <p:cNvSpPr/>
            <p:nvPr/>
          </p:nvSpPr>
          <p:spPr>
            <a:xfrm>
              <a:off x="4389900" y="1053075"/>
              <a:ext cx="534175" cy="335775"/>
            </a:xfrm>
            <a:custGeom>
              <a:avLst/>
              <a:gdLst/>
              <a:ahLst/>
              <a:cxnLst/>
              <a:rect l="l" t="t" r="r" b="b"/>
              <a:pathLst>
                <a:path w="21367" h="1343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5"/>
            <p:cNvSpPr/>
            <p:nvPr/>
          </p:nvSpPr>
          <p:spPr>
            <a:xfrm>
              <a:off x="2792550" y="4478775"/>
              <a:ext cx="657275" cy="73275"/>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5"/>
            <p:cNvSpPr/>
            <p:nvPr/>
          </p:nvSpPr>
          <p:spPr>
            <a:xfrm>
              <a:off x="2787450" y="4470625"/>
              <a:ext cx="667475" cy="89550"/>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5"/>
            <p:cNvSpPr/>
            <p:nvPr/>
          </p:nvSpPr>
          <p:spPr>
            <a:xfrm>
              <a:off x="3097775" y="4128775"/>
              <a:ext cx="102775" cy="392750"/>
            </a:xfrm>
            <a:custGeom>
              <a:avLst/>
              <a:gdLst/>
              <a:ahLst/>
              <a:cxnLst/>
              <a:rect l="l" t="t" r="r" b="b"/>
              <a:pathLst>
                <a:path w="4111" h="15710" extrusionOk="0">
                  <a:moveTo>
                    <a:pt x="1" y="0"/>
                  </a:moveTo>
                  <a:lnTo>
                    <a:pt x="1" y="15709"/>
                  </a:lnTo>
                  <a:lnTo>
                    <a:pt x="4111" y="15709"/>
                  </a:lnTo>
                  <a:lnTo>
                    <a:pt x="41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5"/>
            <p:cNvSpPr/>
            <p:nvPr/>
          </p:nvSpPr>
          <p:spPr>
            <a:xfrm>
              <a:off x="3089625" y="4119600"/>
              <a:ext cx="120100" cy="410050"/>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5"/>
            <p:cNvSpPr/>
            <p:nvPr/>
          </p:nvSpPr>
          <p:spPr>
            <a:xfrm>
              <a:off x="3081500" y="4128775"/>
              <a:ext cx="135350" cy="284900"/>
            </a:xfrm>
            <a:custGeom>
              <a:avLst/>
              <a:gdLst/>
              <a:ahLst/>
              <a:cxnLst/>
              <a:rect l="l" t="t" r="r" b="b"/>
              <a:pathLst>
                <a:path w="5414" h="11396" extrusionOk="0">
                  <a:moveTo>
                    <a:pt x="0" y="0"/>
                  </a:moveTo>
                  <a:lnTo>
                    <a:pt x="0" y="11395"/>
                  </a:lnTo>
                  <a:lnTo>
                    <a:pt x="5413" y="11395"/>
                  </a:lnTo>
                  <a:lnTo>
                    <a:pt x="54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5"/>
            <p:cNvSpPr/>
            <p:nvPr/>
          </p:nvSpPr>
          <p:spPr>
            <a:xfrm>
              <a:off x="3073350" y="4119600"/>
              <a:ext cx="152650" cy="302200"/>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5"/>
            <p:cNvSpPr/>
            <p:nvPr/>
          </p:nvSpPr>
          <p:spPr>
            <a:xfrm>
              <a:off x="2320450" y="2821375"/>
              <a:ext cx="1707275" cy="1335900"/>
            </a:xfrm>
            <a:custGeom>
              <a:avLst/>
              <a:gdLst/>
              <a:ahLst/>
              <a:cxnLst/>
              <a:rect l="l" t="t" r="r" b="b"/>
              <a:pathLst>
                <a:path w="68291" h="53436" extrusionOk="0">
                  <a:moveTo>
                    <a:pt x="1" y="0"/>
                  </a:moveTo>
                  <a:lnTo>
                    <a:pt x="1" y="53436"/>
                  </a:lnTo>
                  <a:lnTo>
                    <a:pt x="68291" y="53436"/>
                  </a:lnTo>
                  <a:lnTo>
                    <a:pt x="682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5"/>
            <p:cNvSpPr/>
            <p:nvPr/>
          </p:nvSpPr>
          <p:spPr>
            <a:xfrm>
              <a:off x="2311300" y="2813225"/>
              <a:ext cx="1724575" cy="1352200"/>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5"/>
            <p:cNvSpPr/>
            <p:nvPr/>
          </p:nvSpPr>
          <p:spPr>
            <a:xfrm>
              <a:off x="2411025" y="2892600"/>
              <a:ext cx="1525125" cy="1193450"/>
            </a:xfrm>
            <a:custGeom>
              <a:avLst/>
              <a:gdLst/>
              <a:ahLst/>
              <a:cxnLst/>
              <a:rect l="l" t="t" r="r" b="b"/>
              <a:pathLst>
                <a:path w="61005" h="47738" extrusionOk="0">
                  <a:moveTo>
                    <a:pt x="0" y="0"/>
                  </a:moveTo>
                  <a:lnTo>
                    <a:pt x="0" y="47738"/>
                  </a:lnTo>
                  <a:lnTo>
                    <a:pt x="61005" y="47738"/>
                  </a:lnTo>
                  <a:lnTo>
                    <a:pt x="610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5"/>
            <p:cNvSpPr/>
            <p:nvPr/>
          </p:nvSpPr>
          <p:spPr>
            <a:xfrm>
              <a:off x="240287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5"/>
            <p:cNvSpPr/>
            <p:nvPr/>
          </p:nvSpPr>
          <p:spPr>
            <a:xfrm>
              <a:off x="2700975" y="2953625"/>
              <a:ext cx="534175" cy="335775"/>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5"/>
            <p:cNvSpPr/>
            <p:nvPr/>
          </p:nvSpPr>
          <p:spPr>
            <a:xfrm>
              <a:off x="2700975" y="3313800"/>
              <a:ext cx="534175" cy="33477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5"/>
            <p:cNvSpPr/>
            <p:nvPr/>
          </p:nvSpPr>
          <p:spPr>
            <a:xfrm>
              <a:off x="2700975" y="3681100"/>
              <a:ext cx="534175" cy="335775"/>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5"/>
            <p:cNvSpPr/>
            <p:nvPr/>
          </p:nvSpPr>
          <p:spPr>
            <a:xfrm>
              <a:off x="2692850" y="3672950"/>
              <a:ext cx="551450" cy="352075"/>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5"/>
            <p:cNvSpPr/>
            <p:nvPr/>
          </p:nvSpPr>
          <p:spPr>
            <a:xfrm>
              <a:off x="3304325" y="2953625"/>
              <a:ext cx="534175" cy="335775"/>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5"/>
            <p:cNvSpPr/>
            <p:nvPr/>
          </p:nvSpPr>
          <p:spPr>
            <a:xfrm>
              <a:off x="3304325" y="3321950"/>
              <a:ext cx="534175" cy="335775"/>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5"/>
            <p:cNvSpPr/>
            <p:nvPr/>
          </p:nvSpPr>
          <p:spPr>
            <a:xfrm>
              <a:off x="3173075" y="2324875"/>
              <a:ext cx="135325" cy="249275"/>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5"/>
            <p:cNvSpPr/>
            <p:nvPr/>
          </p:nvSpPr>
          <p:spPr>
            <a:xfrm>
              <a:off x="2390675" y="1910275"/>
              <a:ext cx="866850" cy="1118675"/>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5"/>
            <p:cNvSpPr/>
            <p:nvPr/>
          </p:nvSpPr>
          <p:spPr>
            <a:xfrm>
              <a:off x="2431350" y="1943325"/>
              <a:ext cx="633900" cy="998125"/>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5"/>
            <p:cNvSpPr/>
            <p:nvPr/>
          </p:nvSpPr>
          <p:spPr>
            <a:xfrm>
              <a:off x="2939050" y="2055250"/>
              <a:ext cx="304250" cy="177050"/>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5"/>
            <p:cNvSpPr/>
            <p:nvPr/>
          </p:nvSpPr>
          <p:spPr>
            <a:xfrm>
              <a:off x="2382525" y="1901600"/>
              <a:ext cx="878075" cy="1136150"/>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5"/>
            <p:cNvSpPr/>
            <p:nvPr/>
          </p:nvSpPr>
          <p:spPr>
            <a:xfrm>
              <a:off x="2417125" y="1742250"/>
              <a:ext cx="1039825" cy="903125"/>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5"/>
            <p:cNvSpPr/>
            <p:nvPr/>
          </p:nvSpPr>
          <p:spPr>
            <a:xfrm>
              <a:off x="2435425" y="1733725"/>
              <a:ext cx="997100" cy="91980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5"/>
            <p:cNvSpPr/>
            <p:nvPr/>
          </p:nvSpPr>
          <p:spPr>
            <a:xfrm>
              <a:off x="2586000" y="2406000"/>
              <a:ext cx="59050" cy="5250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5"/>
            <p:cNvSpPr/>
            <p:nvPr/>
          </p:nvSpPr>
          <p:spPr>
            <a:xfrm>
              <a:off x="2671475" y="1981950"/>
              <a:ext cx="727475" cy="348225"/>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5"/>
            <p:cNvSpPr/>
            <p:nvPr/>
          </p:nvSpPr>
          <p:spPr>
            <a:xfrm>
              <a:off x="2657225" y="2145625"/>
              <a:ext cx="358175" cy="400300"/>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5"/>
            <p:cNvSpPr/>
            <p:nvPr/>
          </p:nvSpPr>
          <p:spPr>
            <a:xfrm>
              <a:off x="2814925" y="2364375"/>
              <a:ext cx="487375" cy="66325"/>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5"/>
            <p:cNvSpPr/>
            <p:nvPr/>
          </p:nvSpPr>
          <p:spPr>
            <a:xfrm>
              <a:off x="2735575" y="2281825"/>
              <a:ext cx="160775" cy="314125"/>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5"/>
            <p:cNvSpPr/>
            <p:nvPr/>
          </p:nvSpPr>
          <p:spPr>
            <a:xfrm>
              <a:off x="2734550" y="2272975"/>
              <a:ext cx="163825" cy="331700"/>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5"/>
            <p:cNvSpPr/>
            <p:nvPr/>
          </p:nvSpPr>
          <p:spPr>
            <a:xfrm>
              <a:off x="1585875" y="4992575"/>
              <a:ext cx="2500875" cy="466000"/>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5"/>
            <p:cNvSpPr/>
            <p:nvPr/>
          </p:nvSpPr>
          <p:spPr>
            <a:xfrm>
              <a:off x="1577750" y="4984425"/>
              <a:ext cx="2518150" cy="483300"/>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5"/>
            <p:cNvSpPr/>
            <p:nvPr/>
          </p:nvSpPr>
          <p:spPr>
            <a:xfrm>
              <a:off x="1598100" y="2881400"/>
              <a:ext cx="1406100" cy="2341600"/>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5"/>
            <p:cNvSpPr/>
            <p:nvPr/>
          </p:nvSpPr>
          <p:spPr>
            <a:xfrm>
              <a:off x="1631675" y="2921075"/>
              <a:ext cx="1264675" cy="2293325"/>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5"/>
            <p:cNvSpPr/>
            <p:nvPr/>
          </p:nvSpPr>
          <p:spPr>
            <a:xfrm>
              <a:off x="2061025" y="3553925"/>
              <a:ext cx="189250" cy="494225"/>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5"/>
            <p:cNvSpPr/>
            <p:nvPr/>
          </p:nvSpPr>
          <p:spPr>
            <a:xfrm>
              <a:off x="2482225" y="4041475"/>
              <a:ext cx="199450" cy="202600"/>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5"/>
            <p:cNvSpPr/>
            <p:nvPr/>
          </p:nvSpPr>
          <p:spPr>
            <a:xfrm>
              <a:off x="2361150" y="4252250"/>
              <a:ext cx="335775" cy="50525"/>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5"/>
            <p:cNvSpPr/>
            <p:nvPr/>
          </p:nvSpPr>
          <p:spPr>
            <a:xfrm>
              <a:off x="2311300" y="4874800"/>
              <a:ext cx="481275" cy="353625"/>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5"/>
            <p:cNvSpPr/>
            <p:nvPr/>
          </p:nvSpPr>
          <p:spPr>
            <a:xfrm>
              <a:off x="1614375" y="2872825"/>
              <a:ext cx="1385750" cy="2358850"/>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5"/>
            <p:cNvSpPr/>
            <p:nvPr/>
          </p:nvSpPr>
          <p:spPr>
            <a:xfrm>
              <a:off x="2237025" y="2767550"/>
              <a:ext cx="724450" cy="471000"/>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5"/>
            <p:cNvSpPr/>
            <p:nvPr/>
          </p:nvSpPr>
          <p:spPr>
            <a:xfrm>
              <a:off x="2237025" y="2767450"/>
              <a:ext cx="532150" cy="315425"/>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5"/>
            <p:cNvSpPr/>
            <p:nvPr/>
          </p:nvSpPr>
          <p:spPr>
            <a:xfrm>
              <a:off x="2227875" y="2759300"/>
              <a:ext cx="742750" cy="488050"/>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5"/>
            <p:cNvSpPr/>
            <p:nvPr/>
          </p:nvSpPr>
          <p:spPr>
            <a:xfrm>
              <a:off x="3860850" y="4333950"/>
              <a:ext cx="672550" cy="4704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5"/>
            <p:cNvSpPr/>
            <p:nvPr/>
          </p:nvSpPr>
          <p:spPr>
            <a:xfrm>
              <a:off x="3852700" y="4326150"/>
              <a:ext cx="674575" cy="486350"/>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5"/>
            <p:cNvSpPr/>
            <p:nvPr/>
          </p:nvSpPr>
          <p:spPr>
            <a:xfrm>
              <a:off x="4208800" y="4389225"/>
              <a:ext cx="212675" cy="101775"/>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5"/>
            <p:cNvSpPr/>
            <p:nvPr/>
          </p:nvSpPr>
          <p:spPr>
            <a:xfrm>
              <a:off x="4107075" y="4395325"/>
              <a:ext cx="78350" cy="56000"/>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5"/>
            <p:cNvSpPr/>
            <p:nvPr/>
          </p:nvSpPr>
          <p:spPr>
            <a:xfrm>
              <a:off x="3132375" y="4321475"/>
              <a:ext cx="590625" cy="357750"/>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5"/>
            <p:cNvSpPr/>
            <p:nvPr/>
          </p:nvSpPr>
          <p:spPr>
            <a:xfrm>
              <a:off x="3136450" y="4312925"/>
              <a:ext cx="579950" cy="374425"/>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5"/>
            <p:cNvSpPr/>
            <p:nvPr/>
          </p:nvSpPr>
          <p:spPr>
            <a:xfrm>
              <a:off x="3444725" y="4365825"/>
              <a:ext cx="110925" cy="69225"/>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5"/>
            <p:cNvSpPr/>
            <p:nvPr/>
          </p:nvSpPr>
          <p:spPr>
            <a:xfrm>
              <a:off x="3362300" y="4339625"/>
              <a:ext cx="85500" cy="62600"/>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5"/>
            <p:cNvSpPr/>
            <p:nvPr/>
          </p:nvSpPr>
          <p:spPr>
            <a:xfrm>
              <a:off x="2535150" y="3264975"/>
              <a:ext cx="1519025" cy="2054400"/>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5"/>
            <p:cNvSpPr/>
            <p:nvPr/>
          </p:nvSpPr>
          <p:spPr>
            <a:xfrm>
              <a:off x="2553450" y="3316850"/>
              <a:ext cx="1490550" cy="2002325"/>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5"/>
            <p:cNvSpPr/>
            <p:nvPr/>
          </p:nvSpPr>
          <p:spPr>
            <a:xfrm>
              <a:off x="2545325" y="3256325"/>
              <a:ext cx="1502750" cy="207202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5"/>
            <p:cNvSpPr/>
            <p:nvPr/>
          </p:nvSpPr>
          <p:spPr>
            <a:xfrm>
              <a:off x="3802850" y="4638300"/>
              <a:ext cx="175025" cy="233225"/>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5"/>
            <p:cNvSpPr/>
            <p:nvPr/>
          </p:nvSpPr>
          <p:spPr>
            <a:xfrm>
              <a:off x="975425" y="2808800"/>
              <a:ext cx="1312500" cy="2649775"/>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5"/>
            <p:cNvSpPr/>
            <p:nvPr/>
          </p:nvSpPr>
          <p:spPr>
            <a:xfrm>
              <a:off x="966275" y="2801025"/>
              <a:ext cx="1330800" cy="2666700"/>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5"/>
            <p:cNvSpPr/>
            <p:nvPr/>
          </p:nvSpPr>
          <p:spPr>
            <a:xfrm>
              <a:off x="474850" y="2774800"/>
              <a:ext cx="1737800" cy="2683775"/>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5"/>
            <p:cNvSpPr/>
            <p:nvPr/>
          </p:nvSpPr>
          <p:spPr>
            <a:xfrm>
              <a:off x="469775" y="2766425"/>
              <a:ext cx="1751000" cy="2701300"/>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5"/>
            <p:cNvSpPr/>
            <p:nvPr/>
          </p:nvSpPr>
          <p:spPr>
            <a:xfrm>
              <a:off x="1026300" y="5458550"/>
              <a:ext cx="6114750" cy="25"/>
            </a:xfrm>
            <a:custGeom>
              <a:avLst/>
              <a:gdLst/>
              <a:ahLst/>
              <a:cxnLst/>
              <a:rect l="l" t="t" r="r" b="b"/>
              <a:pathLst>
                <a:path w="244590" h="1" extrusionOk="0">
                  <a:moveTo>
                    <a:pt x="0" y="0"/>
                  </a:moveTo>
                  <a:lnTo>
                    <a:pt x="24459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5"/>
            <p:cNvSpPr/>
            <p:nvPr/>
          </p:nvSpPr>
          <p:spPr>
            <a:xfrm>
              <a:off x="1017150" y="5450400"/>
              <a:ext cx="6132050" cy="17325"/>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4" name="Google Shape;1884;p35"/>
          <p:cNvSpPr txBox="1">
            <a:spLocks noGrp="1"/>
          </p:cNvSpPr>
          <p:nvPr>
            <p:ph type="ctrTitle"/>
          </p:nvPr>
        </p:nvSpPr>
        <p:spPr>
          <a:xfrm>
            <a:off x="5008604" y="1867092"/>
            <a:ext cx="3535286" cy="1792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4000" dirty="0">
                <a:solidFill>
                  <a:schemeClr val="dk2"/>
                </a:solidFill>
              </a:rPr>
              <a:t>EVENT MANAGEMENT</a:t>
            </a:r>
            <a:br>
              <a:rPr lang="en" sz="4000" dirty="0">
                <a:solidFill>
                  <a:schemeClr val="dk2"/>
                </a:solidFill>
              </a:rPr>
            </a:br>
            <a:r>
              <a:rPr lang="en" sz="4000" dirty="0">
                <a:solidFill>
                  <a:schemeClr val="dk2"/>
                </a:solidFill>
              </a:rPr>
              <a:t>SYSTEM</a:t>
            </a:r>
            <a:endParaRPr sz="4000" dirty="0">
              <a:solidFill>
                <a:schemeClr val="dk2"/>
              </a:solidFill>
            </a:endParaRPr>
          </a:p>
        </p:txBody>
      </p:sp>
      <p:sp>
        <p:nvSpPr>
          <p:cNvPr id="1885" name="Google Shape;1885;p35"/>
          <p:cNvSpPr txBox="1">
            <a:spLocks noGrp="1"/>
          </p:cNvSpPr>
          <p:nvPr>
            <p:ph type="subTitle" idx="1"/>
          </p:nvPr>
        </p:nvSpPr>
        <p:spPr>
          <a:xfrm>
            <a:off x="5268869" y="3492759"/>
            <a:ext cx="3264300" cy="896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US" sz="1600" dirty="0">
                <a:solidFill>
                  <a:schemeClr val="accent1"/>
                </a:solidFill>
              </a:rPr>
              <a:t>Group Members:</a:t>
            </a:r>
          </a:p>
          <a:p>
            <a:pPr marL="0" lvl="0" indent="0" algn="r" rtl="0">
              <a:spcBef>
                <a:spcPts val="0"/>
              </a:spcBef>
              <a:spcAft>
                <a:spcPts val="0"/>
              </a:spcAft>
              <a:buClr>
                <a:schemeClr val="dk1"/>
              </a:buClr>
              <a:buSzPts val="1100"/>
              <a:buFont typeface="Arial"/>
              <a:buNone/>
            </a:pPr>
            <a:r>
              <a:rPr lang="en-US" sz="1600" dirty="0"/>
              <a:t>Aqsa Naz (19B-033-SE)</a:t>
            </a:r>
          </a:p>
          <a:p>
            <a:pPr marL="0" lvl="0" indent="0" algn="r" rtl="0">
              <a:spcBef>
                <a:spcPts val="0"/>
              </a:spcBef>
              <a:spcAft>
                <a:spcPts val="0"/>
              </a:spcAft>
              <a:buClr>
                <a:schemeClr val="dk1"/>
              </a:buClr>
              <a:buSzPts val="1100"/>
              <a:buFont typeface="Arial"/>
              <a:buNone/>
            </a:pPr>
            <a:r>
              <a:rPr lang="en-US" sz="1600" dirty="0">
                <a:solidFill>
                  <a:schemeClr val="accent1"/>
                </a:solidFill>
              </a:rPr>
              <a:t>Gul e Hasnain (19B-010-SE)</a:t>
            </a:r>
          </a:p>
          <a:p>
            <a:pPr marL="0" lvl="0" indent="0" algn="r" rtl="0">
              <a:spcBef>
                <a:spcPts val="0"/>
              </a:spcBef>
              <a:spcAft>
                <a:spcPts val="0"/>
              </a:spcAft>
              <a:buClr>
                <a:schemeClr val="dk1"/>
              </a:buClr>
              <a:buSzPts val="1100"/>
              <a:buFont typeface="Arial"/>
              <a:buNone/>
            </a:pPr>
            <a:r>
              <a:rPr lang="en-US" sz="1600" dirty="0" err="1"/>
              <a:t>Asad</a:t>
            </a:r>
            <a:r>
              <a:rPr lang="en-US" sz="1600" dirty="0"/>
              <a:t> Ali Najeeb (19B-047-SE)</a:t>
            </a:r>
          </a:p>
          <a:p>
            <a:pPr marL="0" lvl="0" indent="0" algn="r" rtl="0">
              <a:spcBef>
                <a:spcPts val="0"/>
              </a:spcBef>
              <a:spcAft>
                <a:spcPts val="0"/>
              </a:spcAft>
              <a:buClr>
                <a:schemeClr val="dk1"/>
              </a:buClr>
              <a:buSzPts val="1100"/>
              <a:buFont typeface="Arial"/>
              <a:buNone/>
            </a:pPr>
            <a:r>
              <a:rPr lang="en-US" sz="1600" dirty="0" err="1">
                <a:solidFill>
                  <a:schemeClr val="accent1"/>
                </a:solidFill>
              </a:rPr>
              <a:t>Roha</a:t>
            </a:r>
            <a:r>
              <a:rPr lang="en-US" sz="1600" dirty="0">
                <a:solidFill>
                  <a:schemeClr val="accent1"/>
                </a:solidFill>
              </a:rPr>
              <a:t> </a:t>
            </a:r>
            <a:r>
              <a:rPr lang="en-US" sz="1600" dirty="0" err="1">
                <a:solidFill>
                  <a:schemeClr val="accent1"/>
                </a:solidFill>
              </a:rPr>
              <a:t>Rafaqat</a:t>
            </a:r>
            <a:r>
              <a:rPr lang="en-US" sz="1600" dirty="0">
                <a:solidFill>
                  <a:schemeClr val="accent1"/>
                </a:solidFill>
              </a:rPr>
              <a:t> (19B-058-SE)</a:t>
            </a:r>
          </a:p>
          <a:p>
            <a:pPr marL="0" lvl="0" indent="0" algn="r" rtl="0">
              <a:spcBef>
                <a:spcPts val="0"/>
              </a:spcBef>
              <a:spcAft>
                <a:spcPts val="0"/>
              </a:spcAft>
              <a:buClr>
                <a:schemeClr val="dk1"/>
              </a:buClr>
              <a:buSzPts val="1100"/>
              <a:buFont typeface="Arial"/>
              <a:buNone/>
            </a:pPr>
            <a:r>
              <a:rPr lang="en-US" sz="1600" dirty="0"/>
              <a:t>Muhammad </a:t>
            </a:r>
            <a:r>
              <a:rPr lang="en-US" sz="1600" dirty="0" err="1"/>
              <a:t>Ahtisham</a:t>
            </a:r>
            <a:r>
              <a:rPr lang="en-US" sz="1600" dirty="0"/>
              <a:t> (19B-045-SE)</a:t>
            </a:r>
            <a:endParaRPr sz="1600" dirty="0">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9"/>
        <p:cNvGrpSpPr/>
        <p:nvPr/>
      </p:nvGrpSpPr>
      <p:grpSpPr>
        <a:xfrm>
          <a:off x="0" y="0"/>
          <a:ext cx="0" cy="0"/>
          <a:chOff x="0" y="0"/>
          <a:chExt cx="0" cy="0"/>
        </a:xfrm>
      </p:grpSpPr>
      <p:sp>
        <p:nvSpPr>
          <p:cNvPr id="1890" name="Google Shape;1890;p36"/>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Requirements</a:t>
            </a:r>
            <a:endParaRPr dirty="0"/>
          </a:p>
        </p:txBody>
      </p:sp>
      <p:sp>
        <p:nvSpPr>
          <p:cNvPr id="1891" name="Google Shape;1891;p36"/>
          <p:cNvSpPr txBox="1">
            <a:spLocks noGrp="1"/>
          </p:cNvSpPr>
          <p:nvPr>
            <p:ph type="body" idx="1"/>
          </p:nvPr>
        </p:nvSpPr>
        <p:spPr>
          <a:xfrm>
            <a:off x="719250" y="1206393"/>
            <a:ext cx="7705500" cy="4047531"/>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US" sz="1800" b="1" dirty="0"/>
              <a:t>FUNCTIONAL REQUIREMENTS</a:t>
            </a:r>
          </a:p>
          <a:p>
            <a:pPr marL="0" lvl="0" indent="0">
              <a:spcBef>
                <a:spcPts val="0"/>
              </a:spcBef>
              <a:spcAft>
                <a:spcPts val="0"/>
              </a:spcAft>
              <a:buNone/>
            </a:pPr>
            <a:endParaRPr lang="en-US" sz="1600" b="1" dirty="0"/>
          </a:p>
          <a:p>
            <a:pPr marL="342900" indent="-342900"/>
            <a:r>
              <a:rPr lang="en-US" sz="1600" b="1" dirty="0"/>
              <a:t>Registration.</a:t>
            </a:r>
          </a:p>
          <a:p>
            <a:pPr marL="742950" lvl="1" indent="-285750">
              <a:buFont typeface="Arial" panose="020B0604020202020204" pitchFamily="34" charset="0"/>
              <a:buChar char="•"/>
            </a:pPr>
            <a:r>
              <a:rPr lang="en-US" sz="1600" dirty="0"/>
              <a:t>To enter the system employee has to register first.</a:t>
            </a:r>
          </a:p>
          <a:p>
            <a:pPr marL="742950" lvl="1" indent="-285750">
              <a:buFont typeface="Arial" panose="020B0604020202020204" pitchFamily="34" charset="0"/>
              <a:buChar char="•"/>
            </a:pPr>
            <a:r>
              <a:rPr lang="en-US" sz="1600" dirty="0"/>
              <a:t>Requirements for registration are username, password and user id (provided by admin)</a:t>
            </a:r>
          </a:p>
          <a:p>
            <a:pPr marL="342900" indent="-342900">
              <a:buFont typeface="+mj-lt"/>
              <a:buAutoNum type="arabicPeriod"/>
            </a:pPr>
            <a:r>
              <a:rPr lang="en-US" sz="1600" b="1" dirty="0"/>
              <a:t>Employee Login.</a:t>
            </a:r>
          </a:p>
          <a:p>
            <a:pPr marL="742950" lvl="1" indent="-285750">
              <a:buFont typeface="Arial" panose="020B0604020202020204" pitchFamily="34" charset="0"/>
              <a:buChar char="•"/>
            </a:pPr>
            <a:r>
              <a:rPr lang="en-US" sz="1600" dirty="0"/>
              <a:t>The system provides facility to login into the system.</a:t>
            </a:r>
          </a:p>
          <a:p>
            <a:pPr marL="742950" lvl="1" indent="-285750">
              <a:buFont typeface="Arial" panose="020B0604020202020204" pitchFamily="34" charset="0"/>
              <a:buChar char="•"/>
            </a:pPr>
            <a:r>
              <a:rPr lang="en-US" sz="1600" dirty="0"/>
              <a:t>Enter user id and password. </a:t>
            </a:r>
          </a:p>
          <a:p>
            <a:pPr marL="742950" lvl="1" indent="-285750">
              <a:buFont typeface="Arial" panose="020B0604020202020204" pitchFamily="34" charset="0"/>
              <a:buChar char="•"/>
            </a:pPr>
            <a:r>
              <a:rPr lang="en-US" sz="1600" dirty="0"/>
              <a:t>If Authorize, then employee panel opens.</a:t>
            </a:r>
          </a:p>
          <a:p>
            <a:pPr marL="342900" indent="-342900">
              <a:buFont typeface="+mj-lt"/>
              <a:buAutoNum type="arabicPeriod"/>
            </a:pPr>
            <a:r>
              <a:rPr lang="en-US" sz="1600" b="1" dirty="0"/>
              <a:t>Admin Login.</a:t>
            </a:r>
          </a:p>
          <a:p>
            <a:pPr marL="800100" lvl="1" indent="-342900">
              <a:buFont typeface="Arial" panose="020B0604020202020204" pitchFamily="34" charset="0"/>
              <a:buChar char="•"/>
            </a:pPr>
            <a:r>
              <a:rPr lang="en-US" sz="1600" dirty="0"/>
              <a:t>The system provides facility to login into the system.</a:t>
            </a:r>
          </a:p>
          <a:p>
            <a:pPr marL="800100" lvl="1" indent="-342900">
              <a:buFont typeface="Arial" panose="020B0604020202020204" pitchFamily="34" charset="0"/>
              <a:buChar char="•"/>
            </a:pPr>
            <a:r>
              <a:rPr lang="en-US" sz="1600" dirty="0"/>
              <a:t>Enter user id and password. </a:t>
            </a:r>
          </a:p>
          <a:p>
            <a:pPr marL="800100" lvl="1" indent="-342900">
              <a:buFont typeface="Arial" panose="020B0604020202020204" pitchFamily="34" charset="0"/>
              <a:buChar char="•"/>
            </a:pPr>
            <a:r>
              <a:rPr lang="en-US" sz="1600" dirty="0"/>
              <a:t>If Authorize, then admin panel opens.</a:t>
            </a:r>
          </a:p>
          <a:p>
            <a:pPr marL="800100" lvl="1" indent="-342900">
              <a:buFont typeface="Arial" panose="020B0604020202020204" pitchFamily="34" charset="0"/>
              <a:buChar char="•"/>
            </a:pPr>
            <a:endParaRPr lang="en-US" sz="1600" dirty="0"/>
          </a:p>
          <a:p>
            <a:pPr marL="457200" lvl="1" indent="0">
              <a:buNone/>
            </a:pPr>
            <a:endParaRPr lang="en-US" sz="1600" dirty="0"/>
          </a:p>
          <a:p>
            <a:pPr marL="800100" lvl="1" indent="-342900">
              <a:buFont typeface="Arial" panose="020B0604020202020204" pitchFamily="34" charset="0"/>
              <a:buChar char="•"/>
            </a:pPr>
            <a:endParaRPr lang="en-US" sz="1600" dirty="0"/>
          </a:p>
          <a:p>
            <a:pPr marL="457200" lvl="1" indent="0">
              <a:buNone/>
            </a:pPr>
            <a:endParaRPr lang="en-US" sz="1800" dirty="0"/>
          </a:p>
        </p:txBody>
      </p:sp>
    </p:spTree>
    <p:extLst>
      <p:ext uri="{BB962C8B-B14F-4D97-AF65-F5344CB8AC3E}">
        <p14:creationId xmlns:p14="http://schemas.microsoft.com/office/powerpoint/2010/main" val="2041260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89"/>
        <p:cNvGrpSpPr/>
        <p:nvPr/>
      </p:nvGrpSpPr>
      <p:grpSpPr>
        <a:xfrm>
          <a:off x="0" y="0"/>
          <a:ext cx="0" cy="0"/>
          <a:chOff x="0" y="0"/>
          <a:chExt cx="0" cy="0"/>
        </a:xfrm>
      </p:grpSpPr>
      <p:sp>
        <p:nvSpPr>
          <p:cNvPr id="1890" name="Google Shape;1890;p36"/>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Requirements</a:t>
            </a:r>
            <a:endParaRPr dirty="0"/>
          </a:p>
        </p:txBody>
      </p:sp>
      <p:sp>
        <p:nvSpPr>
          <p:cNvPr id="5" name="TextBox 4">
            <a:extLst>
              <a:ext uri="{FF2B5EF4-FFF2-40B4-BE49-F238E27FC236}">
                <a16:creationId xmlns:a16="http://schemas.microsoft.com/office/drawing/2014/main" id="{7FDDA314-9751-47C2-B38E-DE6D288229F2}"/>
              </a:ext>
            </a:extLst>
          </p:cNvPr>
          <p:cNvSpPr txBox="1"/>
          <p:nvPr/>
        </p:nvSpPr>
        <p:spPr>
          <a:xfrm>
            <a:off x="1015139" y="1379349"/>
            <a:ext cx="6222569" cy="2800767"/>
          </a:xfrm>
          <a:prstGeom prst="rect">
            <a:avLst/>
          </a:prstGeom>
          <a:noFill/>
        </p:spPr>
        <p:txBody>
          <a:bodyPr wrap="square" rtlCol="0">
            <a:spAutoFit/>
          </a:bodyPr>
          <a:lstStyle/>
          <a:p>
            <a:pPr marL="0" lvl="0" indent="0">
              <a:spcBef>
                <a:spcPts val="0"/>
              </a:spcBef>
              <a:spcAft>
                <a:spcPts val="0"/>
              </a:spcAft>
              <a:buNone/>
            </a:pPr>
            <a:r>
              <a:rPr lang="en-US" sz="1800" b="1" dirty="0">
                <a:latin typeface="Barlow Semi Condensed" panose="00000506000000000000" pitchFamily="2" charset="0"/>
              </a:rPr>
              <a:t>FUNCTIONAL REQUIREMENTS</a:t>
            </a:r>
          </a:p>
          <a:p>
            <a:pPr marL="0" lvl="0" indent="0">
              <a:spcBef>
                <a:spcPts val="0"/>
              </a:spcBef>
              <a:spcAft>
                <a:spcPts val="0"/>
              </a:spcAft>
              <a:buNone/>
            </a:pPr>
            <a:endParaRPr lang="en-US" sz="1600" b="1" dirty="0">
              <a:latin typeface="Barlow Semi Condensed" panose="00000506000000000000" pitchFamily="2" charset="0"/>
            </a:endParaRPr>
          </a:p>
          <a:p>
            <a:pPr marL="342900" indent="-342900"/>
            <a:r>
              <a:rPr lang="en-US" sz="1600" b="1" dirty="0">
                <a:latin typeface="Barlow Semi Condensed" panose="00000506000000000000" pitchFamily="2" charset="0"/>
              </a:rPr>
              <a:t>4. Admin Working.</a:t>
            </a:r>
          </a:p>
          <a:p>
            <a:pPr marL="742950" lvl="1" indent="-285750">
              <a:buFont typeface="Arial" panose="020B0604020202020204" pitchFamily="34" charset="0"/>
              <a:buChar char="•"/>
            </a:pPr>
            <a:r>
              <a:rPr lang="en-US" sz="1600" dirty="0">
                <a:latin typeface="Barlow Semi Condensed" panose="00000506000000000000" pitchFamily="2" charset="0"/>
              </a:rPr>
              <a:t>After login into system admin can perform following task.</a:t>
            </a:r>
          </a:p>
          <a:p>
            <a:pPr marL="457200" lvl="2"/>
            <a:r>
              <a:rPr lang="en-US" sz="1600" dirty="0">
                <a:latin typeface="Barlow Semi Condensed" panose="00000506000000000000" pitchFamily="2" charset="0"/>
              </a:rPr>
              <a:t>	a. Employee ( Add , Update, Delete)</a:t>
            </a:r>
          </a:p>
          <a:p>
            <a:pPr marL="457200" lvl="2"/>
            <a:r>
              <a:rPr lang="en-US" sz="1600" dirty="0">
                <a:latin typeface="Barlow Semi Condensed" panose="00000506000000000000" pitchFamily="2" charset="0"/>
              </a:rPr>
              <a:t>	b. Venue ( Add, Update, Delete)</a:t>
            </a:r>
          </a:p>
          <a:p>
            <a:pPr marL="457200" lvl="2"/>
            <a:r>
              <a:rPr lang="en-US" sz="1600" dirty="0">
                <a:latin typeface="Barlow Semi Condensed" panose="00000506000000000000" pitchFamily="2" charset="0"/>
              </a:rPr>
              <a:t>	c. Food ( Add, Update, Delete)</a:t>
            </a:r>
          </a:p>
          <a:p>
            <a:pPr marL="457200" lvl="2"/>
            <a:r>
              <a:rPr lang="en-US" sz="1600" dirty="0">
                <a:latin typeface="Barlow Semi Condensed" panose="00000506000000000000" pitchFamily="2" charset="0"/>
              </a:rPr>
              <a:t>	d. Vendor ( Add, Update, Delete)</a:t>
            </a:r>
          </a:p>
          <a:p>
            <a:pPr marL="457200" lvl="2"/>
            <a:r>
              <a:rPr lang="en-US" sz="1600" dirty="0">
                <a:latin typeface="Barlow Semi Condensed" panose="00000506000000000000" pitchFamily="2" charset="0"/>
              </a:rPr>
              <a:t>	e. Decoration ( Add, Update, Delete)</a:t>
            </a:r>
          </a:p>
          <a:p>
            <a:pPr marL="457200" lvl="2"/>
            <a:r>
              <a:rPr lang="en-US" sz="1600" dirty="0">
                <a:latin typeface="Barlow Semi Condensed" panose="00000506000000000000" pitchFamily="2" charset="0"/>
              </a:rPr>
              <a:t>	f. Service ( Add, Update, Delete)</a:t>
            </a:r>
          </a:p>
          <a:p>
            <a:endParaRPr lang="en-US" dirty="0">
              <a:latin typeface="Barlow Semi Condensed" panose="00000506000000000000" pitchFamily="2" charset="0"/>
            </a:endParaRPr>
          </a:p>
        </p:txBody>
      </p:sp>
    </p:spTree>
    <p:extLst>
      <p:ext uri="{BB962C8B-B14F-4D97-AF65-F5344CB8AC3E}">
        <p14:creationId xmlns:p14="http://schemas.microsoft.com/office/powerpoint/2010/main" val="4062841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89"/>
        <p:cNvGrpSpPr/>
        <p:nvPr/>
      </p:nvGrpSpPr>
      <p:grpSpPr>
        <a:xfrm>
          <a:off x="0" y="0"/>
          <a:ext cx="0" cy="0"/>
          <a:chOff x="0" y="0"/>
          <a:chExt cx="0" cy="0"/>
        </a:xfrm>
      </p:grpSpPr>
      <p:sp>
        <p:nvSpPr>
          <p:cNvPr id="1890" name="Google Shape;1890;p36"/>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Requirements</a:t>
            </a:r>
            <a:endParaRPr dirty="0"/>
          </a:p>
        </p:txBody>
      </p:sp>
      <p:sp>
        <p:nvSpPr>
          <p:cNvPr id="5" name="TextBox 4">
            <a:extLst>
              <a:ext uri="{FF2B5EF4-FFF2-40B4-BE49-F238E27FC236}">
                <a16:creationId xmlns:a16="http://schemas.microsoft.com/office/drawing/2014/main" id="{7FDDA314-9751-47C2-B38E-DE6D288229F2}"/>
              </a:ext>
            </a:extLst>
          </p:cNvPr>
          <p:cNvSpPr txBox="1"/>
          <p:nvPr/>
        </p:nvSpPr>
        <p:spPr>
          <a:xfrm>
            <a:off x="999640" y="1026605"/>
            <a:ext cx="6222569" cy="4062651"/>
          </a:xfrm>
          <a:prstGeom prst="rect">
            <a:avLst/>
          </a:prstGeom>
          <a:noFill/>
        </p:spPr>
        <p:txBody>
          <a:bodyPr wrap="square" rtlCol="0">
            <a:spAutoFit/>
          </a:bodyPr>
          <a:lstStyle/>
          <a:p>
            <a:pPr marL="0" lvl="0" indent="0">
              <a:spcBef>
                <a:spcPts val="0"/>
              </a:spcBef>
              <a:spcAft>
                <a:spcPts val="0"/>
              </a:spcAft>
              <a:buNone/>
            </a:pPr>
            <a:r>
              <a:rPr lang="en-US" sz="1800" b="1" dirty="0">
                <a:latin typeface="Barlow Semi Condensed" panose="00000506000000000000" pitchFamily="2" charset="0"/>
              </a:rPr>
              <a:t>FUNCTIONAL REQUIREMENTS</a:t>
            </a:r>
          </a:p>
          <a:p>
            <a:pPr marL="0" lvl="0" indent="0">
              <a:spcBef>
                <a:spcPts val="0"/>
              </a:spcBef>
              <a:spcAft>
                <a:spcPts val="0"/>
              </a:spcAft>
              <a:buNone/>
            </a:pPr>
            <a:endParaRPr lang="en-US" sz="1600" b="1" dirty="0">
              <a:latin typeface="Barlow Semi Condensed" panose="00000506000000000000" pitchFamily="2" charset="0"/>
            </a:endParaRPr>
          </a:p>
          <a:p>
            <a:pPr marL="342900" indent="-342900"/>
            <a:r>
              <a:rPr lang="en-US" sz="1600" b="1" dirty="0">
                <a:latin typeface="Barlow Semi Condensed" panose="00000506000000000000" pitchFamily="2" charset="0"/>
              </a:rPr>
              <a:t>5. Employee Working.</a:t>
            </a:r>
          </a:p>
          <a:p>
            <a:pPr marL="742950" lvl="1" indent="-285750">
              <a:buFont typeface="Arial" panose="020B0604020202020204" pitchFamily="34" charset="0"/>
              <a:buChar char="•"/>
            </a:pPr>
            <a:r>
              <a:rPr lang="en-US" sz="1600" dirty="0">
                <a:latin typeface="Barlow Semi Condensed" panose="00000506000000000000" pitchFamily="2" charset="0"/>
              </a:rPr>
              <a:t>After login into system employee can perform following task.</a:t>
            </a:r>
          </a:p>
          <a:p>
            <a:pPr marL="457200" lvl="2"/>
            <a:r>
              <a:rPr lang="en-US" sz="1600" dirty="0">
                <a:latin typeface="Barlow Semi Condensed" panose="00000506000000000000" pitchFamily="2" charset="0"/>
              </a:rPr>
              <a:t>	a.  Book Event</a:t>
            </a:r>
          </a:p>
          <a:p>
            <a:pPr marL="457200" lvl="2"/>
            <a:r>
              <a:rPr lang="en-US" sz="1600" dirty="0">
                <a:latin typeface="Barlow Semi Condensed" panose="00000506000000000000" pitchFamily="2" charset="0"/>
              </a:rPr>
              <a:t>	b. View Venue </a:t>
            </a:r>
          </a:p>
          <a:p>
            <a:pPr marL="457200" lvl="2"/>
            <a:r>
              <a:rPr lang="en-US" sz="1600" dirty="0">
                <a:latin typeface="Barlow Semi Condensed" panose="00000506000000000000" pitchFamily="2" charset="0"/>
              </a:rPr>
              <a:t>	c. View Food </a:t>
            </a:r>
          </a:p>
          <a:p>
            <a:pPr marL="457200" lvl="2"/>
            <a:r>
              <a:rPr lang="en-US" sz="1600" dirty="0">
                <a:latin typeface="Barlow Semi Condensed" panose="00000506000000000000" pitchFamily="2" charset="0"/>
              </a:rPr>
              <a:t>	d. View Vendor </a:t>
            </a:r>
          </a:p>
          <a:p>
            <a:pPr marL="457200" lvl="2"/>
            <a:r>
              <a:rPr lang="en-US" sz="1600" dirty="0">
                <a:latin typeface="Barlow Semi Condensed" panose="00000506000000000000" pitchFamily="2" charset="0"/>
              </a:rPr>
              <a:t>	e. View Decoration </a:t>
            </a:r>
          </a:p>
          <a:p>
            <a:pPr marL="457200" lvl="2"/>
            <a:r>
              <a:rPr lang="en-US" sz="1600" dirty="0">
                <a:latin typeface="Barlow Semi Condensed" panose="00000506000000000000" pitchFamily="2" charset="0"/>
              </a:rPr>
              <a:t>	f. View Service</a:t>
            </a:r>
            <a:endParaRPr lang="en-US" sz="1600" b="1" dirty="0">
              <a:latin typeface="Barlow Semi Condensed" panose="00000506000000000000" pitchFamily="2" charset="0"/>
            </a:endParaRPr>
          </a:p>
          <a:p>
            <a:pPr marL="457200" lvl="2"/>
            <a:endParaRPr lang="en-US" sz="1600" dirty="0">
              <a:latin typeface="Barlow Semi Condensed" panose="00000506000000000000" pitchFamily="2" charset="0"/>
            </a:endParaRPr>
          </a:p>
          <a:p>
            <a:r>
              <a:rPr lang="en-US" b="1" dirty="0">
                <a:latin typeface="Barlow Semi Condensed" panose="00000506000000000000" pitchFamily="2" charset="0"/>
              </a:rPr>
              <a:t>6</a:t>
            </a:r>
            <a:r>
              <a:rPr lang="en-US" sz="1600" b="1" dirty="0">
                <a:latin typeface="Barlow Semi Condensed" panose="00000506000000000000" pitchFamily="2" charset="0"/>
              </a:rPr>
              <a:t>. Employee Change Password.</a:t>
            </a:r>
          </a:p>
          <a:p>
            <a:pPr marL="742950" lvl="1" indent="-285750">
              <a:buFont typeface="Arial" panose="020B0604020202020204" pitchFamily="34" charset="0"/>
              <a:buChar char="•"/>
            </a:pPr>
            <a:r>
              <a:rPr lang="en-US" sz="1600" dirty="0">
                <a:latin typeface="Barlow Semi Condensed" panose="00000506000000000000" pitchFamily="2" charset="0"/>
              </a:rPr>
              <a:t>Enter Current Password.</a:t>
            </a:r>
          </a:p>
          <a:p>
            <a:pPr marL="742950" lvl="1" indent="-285750">
              <a:buFont typeface="Arial" panose="020B0604020202020204" pitchFamily="34" charset="0"/>
              <a:buChar char="•"/>
            </a:pPr>
            <a:r>
              <a:rPr lang="en-US" sz="1600" dirty="0">
                <a:latin typeface="Barlow Semi Condensed" panose="00000506000000000000" pitchFamily="2" charset="0"/>
              </a:rPr>
              <a:t>Provide New Password</a:t>
            </a:r>
          </a:p>
          <a:p>
            <a:pPr marL="742950" lvl="1" indent="-285750">
              <a:buFont typeface="Arial" panose="020B0604020202020204" pitchFamily="34" charset="0"/>
              <a:buChar char="•"/>
            </a:pPr>
            <a:r>
              <a:rPr lang="en-US" sz="1600" dirty="0">
                <a:latin typeface="Barlow Semi Condensed" panose="00000506000000000000" pitchFamily="2" charset="0"/>
              </a:rPr>
              <a:t>Confirm New Password.</a:t>
            </a:r>
          </a:p>
          <a:p>
            <a:pPr marL="457200" lvl="2"/>
            <a:r>
              <a:rPr lang="en-US" sz="1600" dirty="0">
                <a:latin typeface="Barlow Semi Condensed" panose="00000506000000000000" pitchFamily="2" charset="0"/>
              </a:rPr>
              <a:t>	</a:t>
            </a:r>
            <a:endParaRPr lang="en-US" dirty="0">
              <a:latin typeface="Barlow Semi Condensed" panose="00000506000000000000" pitchFamily="2" charset="0"/>
            </a:endParaRPr>
          </a:p>
        </p:txBody>
      </p:sp>
    </p:spTree>
    <p:extLst>
      <p:ext uri="{BB962C8B-B14F-4D97-AF65-F5344CB8AC3E}">
        <p14:creationId xmlns:p14="http://schemas.microsoft.com/office/powerpoint/2010/main" val="35045915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89"/>
        <p:cNvGrpSpPr/>
        <p:nvPr/>
      </p:nvGrpSpPr>
      <p:grpSpPr>
        <a:xfrm>
          <a:off x="0" y="0"/>
          <a:ext cx="0" cy="0"/>
          <a:chOff x="0" y="0"/>
          <a:chExt cx="0" cy="0"/>
        </a:xfrm>
      </p:grpSpPr>
      <p:sp>
        <p:nvSpPr>
          <p:cNvPr id="1890" name="Google Shape;1890;p36"/>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Requirements</a:t>
            </a:r>
            <a:endParaRPr dirty="0"/>
          </a:p>
        </p:txBody>
      </p:sp>
      <p:sp>
        <p:nvSpPr>
          <p:cNvPr id="5" name="TextBox 4">
            <a:extLst>
              <a:ext uri="{FF2B5EF4-FFF2-40B4-BE49-F238E27FC236}">
                <a16:creationId xmlns:a16="http://schemas.microsoft.com/office/drawing/2014/main" id="{7FDDA314-9751-47C2-B38E-DE6D288229F2}"/>
              </a:ext>
            </a:extLst>
          </p:cNvPr>
          <p:cNvSpPr txBox="1"/>
          <p:nvPr/>
        </p:nvSpPr>
        <p:spPr>
          <a:xfrm>
            <a:off x="1015139" y="1379349"/>
            <a:ext cx="6222569" cy="1846659"/>
          </a:xfrm>
          <a:prstGeom prst="rect">
            <a:avLst/>
          </a:prstGeom>
          <a:noFill/>
        </p:spPr>
        <p:txBody>
          <a:bodyPr wrap="square" rtlCol="0">
            <a:spAutoFit/>
          </a:bodyPr>
          <a:lstStyle/>
          <a:p>
            <a:pPr marL="0" lvl="0" indent="0">
              <a:spcBef>
                <a:spcPts val="0"/>
              </a:spcBef>
              <a:spcAft>
                <a:spcPts val="0"/>
              </a:spcAft>
              <a:buNone/>
            </a:pPr>
            <a:r>
              <a:rPr lang="en-US" sz="1800" b="1" dirty="0">
                <a:latin typeface="Barlow Semi Condensed" panose="00000506000000000000" pitchFamily="2" charset="0"/>
              </a:rPr>
              <a:t>FUNCTIONAL REQUIREMENTS</a:t>
            </a:r>
          </a:p>
          <a:p>
            <a:pPr marL="0" lvl="0" indent="0">
              <a:spcBef>
                <a:spcPts val="0"/>
              </a:spcBef>
              <a:spcAft>
                <a:spcPts val="0"/>
              </a:spcAft>
              <a:buNone/>
            </a:pPr>
            <a:endParaRPr lang="en-US" sz="1600" b="1" dirty="0">
              <a:latin typeface="Barlow Semi Condensed" panose="00000506000000000000" pitchFamily="2" charset="0"/>
            </a:endParaRPr>
          </a:p>
          <a:p>
            <a:pPr marL="342900" indent="-342900"/>
            <a:r>
              <a:rPr lang="en-US" sz="1600" b="1" dirty="0">
                <a:latin typeface="Barlow Semi Condensed" panose="00000506000000000000" pitchFamily="2" charset="0"/>
              </a:rPr>
              <a:t>7. Logout.</a:t>
            </a:r>
          </a:p>
          <a:p>
            <a:pPr marL="742950" lvl="1" indent="-285750">
              <a:buFont typeface="Arial" panose="020B0604020202020204" pitchFamily="34" charset="0"/>
              <a:buChar char="•"/>
            </a:pPr>
            <a:r>
              <a:rPr lang="en-US" sz="1600" dirty="0">
                <a:latin typeface="Barlow Semi Condensed" panose="00000506000000000000" pitchFamily="2" charset="0"/>
              </a:rPr>
              <a:t>The system provides the facility to logout from the system.</a:t>
            </a:r>
          </a:p>
          <a:p>
            <a:pPr marL="742950" lvl="1" indent="-285750">
              <a:buFont typeface="Arial" panose="020B0604020202020204" pitchFamily="34" charset="0"/>
              <a:buChar char="•"/>
            </a:pPr>
            <a:r>
              <a:rPr lang="en-US" sz="1600" dirty="0">
                <a:latin typeface="Barlow Semi Condensed" panose="00000506000000000000" pitchFamily="2" charset="0"/>
              </a:rPr>
              <a:t>Input : Select Logout option</a:t>
            </a:r>
          </a:p>
          <a:p>
            <a:pPr marL="742950" lvl="1" indent="-285750">
              <a:buFont typeface="Arial" panose="020B0604020202020204" pitchFamily="34" charset="0"/>
              <a:buChar char="•"/>
            </a:pPr>
            <a:r>
              <a:rPr lang="en-US" sz="1600" dirty="0">
                <a:latin typeface="Barlow Semi Condensed" panose="00000506000000000000" pitchFamily="2" charset="0"/>
              </a:rPr>
              <a:t>Output: Logout from the system</a:t>
            </a:r>
          </a:p>
          <a:p>
            <a:pPr marL="742950" lvl="1" indent="-285750">
              <a:buFont typeface="Arial" panose="020B0604020202020204" pitchFamily="34" charset="0"/>
              <a:buChar char="•"/>
            </a:pPr>
            <a:r>
              <a:rPr lang="en-US" sz="1600" dirty="0">
                <a:latin typeface="Barlow Semi Condensed" panose="00000506000000000000" pitchFamily="2" charset="0"/>
              </a:rPr>
              <a:t>Processing: User will logout</a:t>
            </a:r>
          </a:p>
        </p:txBody>
      </p:sp>
    </p:spTree>
    <p:extLst>
      <p:ext uri="{BB962C8B-B14F-4D97-AF65-F5344CB8AC3E}">
        <p14:creationId xmlns:p14="http://schemas.microsoft.com/office/powerpoint/2010/main" val="34369190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89"/>
        <p:cNvGrpSpPr/>
        <p:nvPr/>
      </p:nvGrpSpPr>
      <p:grpSpPr>
        <a:xfrm>
          <a:off x="0" y="0"/>
          <a:ext cx="0" cy="0"/>
          <a:chOff x="0" y="0"/>
          <a:chExt cx="0" cy="0"/>
        </a:xfrm>
      </p:grpSpPr>
      <p:sp>
        <p:nvSpPr>
          <p:cNvPr id="1890" name="Google Shape;1890;p36"/>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Requirements</a:t>
            </a:r>
            <a:endParaRPr dirty="0"/>
          </a:p>
        </p:txBody>
      </p:sp>
      <p:sp>
        <p:nvSpPr>
          <p:cNvPr id="1891" name="Google Shape;1891;p36"/>
          <p:cNvSpPr txBox="1">
            <a:spLocks noGrp="1"/>
          </p:cNvSpPr>
          <p:nvPr>
            <p:ph type="body" idx="1"/>
          </p:nvPr>
        </p:nvSpPr>
        <p:spPr>
          <a:xfrm>
            <a:off x="734748" y="1206393"/>
            <a:ext cx="7705500" cy="4047531"/>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US" sz="1800" b="1" dirty="0"/>
              <a:t>NON-FUNCTIONAL REQUIREMENTS</a:t>
            </a:r>
          </a:p>
          <a:p>
            <a:pPr marL="0" lvl="0" indent="0">
              <a:spcBef>
                <a:spcPts val="0"/>
              </a:spcBef>
              <a:spcAft>
                <a:spcPts val="0"/>
              </a:spcAft>
              <a:buNone/>
            </a:pPr>
            <a:endParaRPr lang="en-US" sz="1600" b="1" dirty="0"/>
          </a:p>
          <a:p>
            <a:pPr marL="342900" indent="-342900"/>
            <a:r>
              <a:rPr lang="en-US" sz="1600" b="1" dirty="0"/>
              <a:t>Performance.</a:t>
            </a:r>
          </a:p>
          <a:p>
            <a:pPr marL="742950" lvl="1" indent="-285750">
              <a:buFont typeface="Arial" panose="020B0604020202020204" pitchFamily="34" charset="0"/>
              <a:buChar char="•"/>
            </a:pPr>
            <a:r>
              <a:rPr lang="en-US" sz="1600" dirty="0"/>
              <a:t>The system need to be reliable.</a:t>
            </a:r>
          </a:p>
          <a:p>
            <a:pPr marL="742950" lvl="1" indent="-285750">
              <a:buFont typeface="Arial" panose="020B0604020202020204" pitchFamily="34" charset="0"/>
              <a:buChar char="•"/>
            </a:pPr>
            <a:r>
              <a:rPr lang="en-US" sz="1600" dirty="0"/>
              <a:t>If unable to process the request, then appropriate error message </a:t>
            </a:r>
          </a:p>
          <a:p>
            <a:pPr marL="342900" indent="-342900">
              <a:buFont typeface="+mj-lt"/>
              <a:buAutoNum type="arabicPeriod"/>
            </a:pPr>
            <a:r>
              <a:rPr lang="en-US" sz="1600" b="1" dirty="0"/>
              <a:t> Safety.</a:t>
            </a:r>
          </a:p>
          <a:p>
            <a:pPr marL="742950" lvl="1" indent="-285750">
              <a:buFont typeface="Arial" panose="020B0604020202020204" pitchFamily="34" charset="0"/>
              <a:buChar char="•"/>
            </a:pPr>
            <a:r>
              <a:rPr lang="en-US" sz="1600" dirty="0"/>
              <a:t>The detail need to be maintained properly.</a:t>
            </a:r>
          </a:p>
          <a:p>
            <a:pPr marL="742950" lvl="1" indent="-285750">
              <a:buFont typeface="Arial" panose="020B0604020202020204" pitchFamily="34" charset="0"/>
              <a:buChar char="•"/>
            </a:pPr>
            <a:r>
              <a:rPr lang="en-US" sz="1600" dirty="0"/>
              <a:t>User must be authenticated </a:t>
            </a:r>
          </a:p>
          <a:p>
            <a:pPr marL="742950" lvl="1" indent="-285750">
              <a:buFont typeface="Arial" panose="020B0604020202020204" pitchFamily="34" charset="0"/>
              <a:buChar char="•"/>
            </a:pPr>
            <a:r>
              <a:rPr lang="en-US" sz="1600" dirty="0"/>
              <a:t>The database must be kept backed up.</a:t>
            </a:r>
          </a:p>
          <a:p>
            <a:pPr marL="342900" indent="-342900">
              <a:buFont typeface="+mj-lt"/>
              <a:buAutoNum type="arabicPeriod"/>
            </a:pPr>
            <a:r>
              <a:rPr lang="en-US" sz="1600" b="1" dirty="0"/>
              <a:t>Security.</a:t>
            </a:r>
          </a:p>
          <a:p>
            <a:pPr marL="800100" lvl="1" indent="-342900">
              <a:buFont typeface="Arial" panose="020B0604020202020204" pitchFamily="34" charset="0"/>
              <a:buChar char="•"/>
            </a:pPr>
            <a:r>
              <a:rPr lang="en-US" sz="1600" dirty="0"/>
              <a:t>After entering user id and password the user can access his panel.</a:t>
            </a:r>
          </a:p>
          <a:p>
            <a:pPr marL="800100" lvl="1" indent="-342900">
              <a:buFont typeface="Arial" panose="020B0604020202020204" pitchFamily="34" charset="0"/>
              <a:buChar char="•"/>
            </a:pPr>
            <a:r>
              <a:rPr lang="en-US" sz="1600" dirty="0"/>
              <a:t>The details of users must be safe and secure</a:t>
            </a:r>
          </a:p>
          <a:p>
            <a:pPr marL="800100" lvl="1" indent="-342900">
              <a:buFont typeface="Arial" panose="020B0604020202020204" pitchFamily="34" charset="0"/>
              <a:buChar char="•"/>
            </a:pPr>
            <a:endParaRPr lang="en-US" sz="1600" dirty="0"/>
          </a:p>
          <a:p>
            <a:pPr marL="457200" lvl="1" indent="0">
              <a:buNone/>
            </a:pPr>
            <a:endParaRPr lang="en-US" sz="1600" dirty="0"/>
          </a:p>
          <a:p>
            <a:pPr marL="800100" lvl="1" indent="-342900">
              <a:buFont typeface="Arial" panose="020B0604020202020204" pitchFamily="34" charset="0"/>
              <a:buChar char="•"/>
            </a:pPr>
            <a:endParaRPr lang="en-US" sz="1600" dirty="0"/>
          </a:p>
          <a:p>
            <a:pPr marL="457200" lvl="1" indent="0">
              <a:buNone/>
            </a:pPr>
            <a:r>
              <a:rPr lang="en-US" sz="1800" dirty="0"/>
              <a:t> </a:t>
            </a:r>
          </a:p>
        </p:txBody>
      </p:sp>
    </p:spTree>
    <p:extLst>
      <p:ext uri="{BB962C8B-B14F-4D97-AF65-F5344CB8AC3E}">
        <p14:creationId xmlns:p14="http://schemas.microsoft.com/office/powerpoint/2010/main" val="2666449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664619" y="2350294"/>
            <a:ext cx="3814761" cy="8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700" dirty="0"/>
              <a:t>CONSTRAINTS</a:t>
            </a:r>
            <a:endParaRPr sz="4700" dirty="0"/>
          </a:p>
        </p:txBody>
      </p:sp>
      <p:sp>
        <p:nvSpPr>
          <p:cNvPr id="2156" name="Google Shape;2156;p38"/>
          <p:cNvSpPr txBox="1">
            <a:spLocks noGrp="1"/>
          </p:cNvSpPr>
          <p:nvPr>
            <p:ph type="title" idx="2"/>
          </p:nvPr>
        </p:nvSpPr>
        <p:spPr>
          <a:xfrm>
            <a:off x="2971800" y="11612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Tree>
    <p:extLst>
      <p:ext uri="{BB962C8B-B14F-4D97-AF65-F5344CB8AC3E}">
        <p14:creationId xmlns:p14="http://schemas.microsoft.com/office/powerpoint/2010/main" val="28585047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89"/>
        <p:cNvGrpSpPr/>
        <p:nvPr/>
      </p:nvGrpSpPr>
      <p:grpSpPr>
        <a:xfrm>
          <a:off x="0" y="0"/>
          <a:ext cx="0" cy="0"/>
          <a:chOff x="0" y="0"/>
          <a:chExt cx="0" cy="0"/>
        </a:xfrm>
      </p:grpSpPr>
      <p:sp>
        <p:nvSpPr>
          <p:cNvPr id="1890" name="Google Shape;1890;p36"/>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Constraints</a:t>
            </a:r>
            <a:endParaRPr dirty="0"/>
          </a:p>
        </p:txBody>
      </p:sp>
      <p:sp>
        <p:nvSpPr>
          <p:cNvPr id="1891" name="Google Shape;1891;p36"/>
          <p:cNvSpPr txBox="1">
            <a:spLocks noGrp="1"/>
          </p:cNvSpPr>
          <p:nvPr>
            <p:ph type="body" idx="1"/>
          </p:nvPr>
        </p:nvSpPr>
        <p:spPr>
          <a:xfrm>
            <a:off x="719250" y="626328"/>
            <a:ext cx="7705500" cy="4047531"/>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US" sz="2400" b="1" dirty="0"/>
              <a:t>The constraints are:</a:t>
            </a:r>
          </a:p>
          <a:p>
            <a:pPr marL="0" lvl="0" indent="0">
              <a:spcBef>
                <a:spcPts val="0"/>
              </a:spcBef>
              <a:spcAft>
                <a:spcPts val="0"/>
              </a:spcAft>
              <a:buNone/>
            </a:pPr>
            <a:endParaRPr lang="en-US" sz="2400" dirty="0"/>
          </a:p>
          <a:p>
            <a:pPr marL="342900" lvl="0" indent="-342900">
              <a:spcBef>
                <a:spcPts val="0"/>
              </a:spcBef>
              <a:spcAft>
                <a:spcPts val="0"/>
              </a:spcAft>
              <a:buFont typeface="Wingdings" panose="05000000000000000000" pitchFamily="2" charset="2"/>
              <a:buChar char="§"/>
            </a:pPr>
            <a:r>
              <a:rPr lang="en-US" sz="2400" dirty="0"/>
              <a:t>Only register employees will be able to book an event</a:t>
            </a:r>
          </a:p>
          <a:p>
            <a:pPr marL="342900" lvl="0" indent="-342900">
              <a:spcBef>
                <a:spcPts val="0"/>
              </a:spcBef>
              <a:spcAft>
                <a:spcPts val="0"/>
              </a:spcAft>
              <a:buFont typeface="Wingdings" panose="05000000000000000000" pitchFamily="2" charset="2"/>
              <a:buChar char="§"/>
            </a:pPr>
            <a:r>
              <a:rPr lang="en-US" sz="2400" dirty="0"/>
              <a:t>Every employee have its own private user id and password</a:t>
            </a:r>
          </a:p>
          <a:p>
            <a:pPr marL="285750" lvl="0" indent="-285750">
              <a:spcBef>
                <a:spcPts val="0"/>
              </a:spcBef>
              <a:spcAft>
                <a:spcPts val="0"/>
              </a:spcAft>
              <a:buFont typeface="Arial" panose="020B0604020202020204" pitchFamily="34" charset="0"/>
              <a:buChar char="•"/>
            </a:pPr>
            <a:endParaRPr lang="en-US" sz="1600" dirty="0"/>
          </a:p>
          <a:p>
            <a:pPr marL="457200" lvl="1" indent="0">
              <a:buNone/>
            </a:pPr>
            <a:endParaRPr lang="en-US" sz="1600" dirty="0"/>
          </a:p>
          <a:p>
            <a:pPr marL="800100" lvl="1" indent="-342900">
              <a:buFont typeface="Arial" panose="020B0604020202020204" pitchFamily="34" charset="0"/>
              <a:buChar char="•"/>
            </a:pPr>
            <a:endParaRPr lang="en-US" sz="1600" dirty="0"/>
          </a:p>
          <a:p>
            <a:pPr marL="457200" lvl="1" indent="0">
              <a:buNone/>
            </a:pPr>
            <a:r>
              <a:rPr lang="en-US" sz="1800" dirty="0"/>
              <a:t> </a:t>
            </a:r>
          </a:p>
        </p:txBody>
      </p:sp>
    </p:spTree>
    <p:extLst>
      <p:ext uri="{BB962C8B-B14F-4D97-AF65-F5344CB8AC3E}">
        <p14:creationId xmlns:p14="http://schemas.microsoft.com/office/powerpoint/2010/main" val="28663227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664619" y="2350294"/>
            <a:ext cx="3814761" cy="8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700" dirty="0"/>
              <a:t>LIST OF FIGURES</a:t>
            </a:r>
            <a:endParaRPr sz="4700" dirty="0"/>
          </a:p>
        </p:txBody>
      </p:sp>
      <p:sp>
        <p:nvSpPr>
          <p:cNvPr id="2156" name="Google Shape;2156;p38"/>
          <p:cNvSpPr txBox="1">
            <a:spLocks noGrp="1"/>
          </p:cNvSpPr>
          <p:nvPr>
            <p:ph type="title" idx="2"/>
          </p:nvPr>
        </p:nvSpPr>
        <p:spPr>
          <a:xfrm>
            <a:off x="2971800" y="11612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Tree>
    <p:extLst>
      <p:ext uri="{BB962C8B-B14F-4D97-AF65-F5344CB8AC3E}">
        <p14:creationId xmlns:p14="http://schemas.microsoft.com/office/powerpoint/2010/main" val="38756773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82"/>
        <p:cNvGrpSpPr/>
        <p:nvPr/>
      </p:nvGrpSpPr>
      <p:grpSpPr>
        <a:xfrm>
          <a:off x="0" y="0"/>
          <a:ext cx="0" cy="0"/>
          <a:chOff x="0" y="0"/>
          <a:chExt cx="0" cy="0"/>
        </a:xfrm>
      </p:grpSpPr>
      <p:sp>
        <p:nvSpPr>
          <p:cNvPr id="2195" name="Google Shape;2195;p40"/>
          <p:cNvSpPr txBox="1">
            <a:spLocks noGrp="1"/>
          </p:cNvSpPr>
          <p:nvPr>
            <p:ph type="title"/>
          </p:nvPr>
        </p:nvSpPr>
        <p:spPr>
          <a:xfrm>
            <a:off x="1233297" y="1667065"/>
            <a:ext cx="2506501" cy="139046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ENITITY RELATIONSHIP DIAGRAM</a:t>
            </a:r>
            <a:endParaRPr dirty="0"/>
          </a:p>
        </p:txBody>
      </p:sp>
      <p:pic>
        <p:nvPicPr>
          <p:cNvPr id="15" name="Picture 14" descr="Graphical user interface, application&#10;&#10;Description automatically generated">
            <a:extLst>
              <a:ext uri="{FF2B5EF4-FFF2-40B4-BE49-F238E27FC236}">
                <a16:creationId xmlns:a16="http://schemas.microsoft.com/office/drawing/2014/main" id="{1AAF9388-27FA-43FB-92D9-056A625109C9}"/>
              </a:ext>
            </a:extLst>
          </p:cNvPr>
          <p:cNvPicPr>
            <a:picLocks noChangeAspect="1"/>
          </p:cNvPicPr>
          <p:nvPr/>
        </p:nvPicPr>
        <p:blipFill rotWithShape="1">
          <a:blip r:embed="rId3"/>
          <a:srcRect t="9856"/>
          <a:stretch/>
        </p:blipFill>
        <p:spPr>
          <a:xfrm>
            <a:off x="3929062" y="107156"/>
            <a:ext cx="4178705" cy="4817388"/>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82"/>
        <p:cNvGrpSpPr/>
        <p:nvPr/>
      </p:nvGrpSpPr>
      <p:grpSpPr>
        <a:xfrm>
          <a:off x="0" y="0"/>
          <a:ext cx="0" cy="0"/>
          <a:chOff x="0" y="0"/>
          <a:chExt cx="0" cy="0"/>
        </a:xfrm>
      </p:grpSpPr>
      <p:sp>
        <p:nvSpPr>
          <p:cNvPr id="2195" name="Google Shape;2195;p40"/>
          <p:cNvSpPr txBox="1">
            <a:spLocks noGrp="1"/>
          </p:cNvSpPr>
          <p:nvPr>
            <p:ph type="title"/>
          </p:nvPr>
        </p:nvSpPr>
        <p:spPr>
          <a:xfrm>
            <a:off x="1233297" y="1667064"/>
            <a:ext cx="2506501" cy="184330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ENHANCED</a:t>
            </a:r>
            <a:br>
              <a:rPr lang="en" dirty="0"/>
            </a:br>
            <a:r>
              <a:rPr lang="en" dirty="0"/>
              <a:t>ENITITY RELATIONSHIP DIAGRAM</a:t>
            </a:r>
            <a:endParaRPr dirty="0"/>
          </a:p>
        </p:txBody>
      </p:sp>
      <p:pic>
        <p:nvPicPr>
          <p:cNvPr id="5" name="Picture 4" descr="Diagram&#10;&#10;Description automatically generated">
            <a:extLst>
              <a:ext uri="{FF2B5EF4-FFF2-40B4-BE49-F238E27FC236}">
                <a16:creationId xmlns:a16="http://schemas.microsoft.com/office/drawing/2014/main" id="{02602DD2-E1BD-4402-9795-CE2EDB46CAE5}"/>
              </a:ext>
            </a:extLst>
          </p:cNvPr>
          <p:cNvPicPr>
            <a:picLocks noChangeAspect="1"/>
          </p:cNvPicPr>
          <p:nvPr/>
        </p:nvPicPr>
        <p:blipFill rotWithShape="1">
          <a:blip r:embed="rId3"/>
          <a:srcRect t="9341"/>
          <a:stretch/>
        </p:blipFill>
        <p:spPr>
          <a:xfrm>
            <a:off x="4241354" y="77491"/>
            <a:ext cx="3624034" cy="4963762"/>
          </a:xfrm>
          <a:prstGeom prst="rect">
            <a:avLst/>
          </a:prstGeom>
        </p:spPr>
      </p:pic>
    </p:spTree>
    <p:extLst>
      <p:ext uri="{BB962C8B-B14F-4D97-AF65-F5344CB8AC3E}">
        <p14:creationId xmlns:p14="http://schemas.microsoft.com/office/powerpoint/2010/main" val="4123730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grpSp>
        <p:nvGrpSpPr>
          <p:cNvPr id="2106" name="Google Shape;2106;p37"/>
          <p:cNvGrpSpPr/>
          <p:nvPr/>
        </p:nvGrpSpPr>
        <p:grpSpPr>
          <a:xfrm>
            <a:off x="1018360" y="968773"/>
            <a:ext cx="635100" cy="734640"/>
            <a:chOff x="731647" y="573573"/>
            <a:chExt cx="635100" cy="734640"/>
          </a:xfrm>
        </p:grpSpPr>
        <p:grpSp>
          <p:nvGrpSpPr>
            <p:cNvPr id="2107" name="Google Shape;2107;p37"/>
            <p:cNvGrpSpPr/>
            <p:nvPr/>
          </p:nvGrpSpPr>
          <p:grpSpPr>
            <a:xfrm>
              <a:off x="731647" y="573573"/>
              <a:ext cx="635100" cy="635100"/>
              <a:chOff x="917231" y="750460"/>
              <a:chExt cx="635100" cy="635100"/>
            </a:xfrm>
          </p:grpSpPr>
          <p:sp>
            <p:nvSpPr>
              <p:cNvPr id="2108" name="Google Shape;2108;p37"/>
              <p:cNvSpPr/>
              <p:nvPr/>
            </p:nvSpPr>
            <p:spPr>
              <a:xfrm>
                <a:off x="917231" y="750460"/>
                <a:ext cx="635100" cy="6351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7"/>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0" name="Google Shape;2110;p37"/>
            <p:cNvGrpSpPr/>
            <p:nvPr/>
          </p:nvGrpSpPr>
          <p:grpSpPr>
            <a:xfrm>
              <a:off x="961679" y="1281213"/>
              <a:ext cx="175013" cy="27000"/>
              <a:chOff x="5662375" y="212375"/>
              <a:chExt cx="175013" cy="27000"/>
            </a:xfrm>
          </p:grpSpPr>
          <p:sp>
            <p:nvSpPr>
              <p:cNvPr id="2111" name="Google Shape;2111;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2" name="Google Shape;2112;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3" name="Google Shape;2113;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14" name="Google Shape;2114;p37"/>
          <p:cNvGrpSpPr/>
          <p:nvPr/>
        </p:nvGrpSpPr>
        <p:grpSpPr>
          <a:xfrm>
            <a:off x="1018360" y="1921676"/>
            <a:ext cx="635100" cy="733490"/>
            <a:chOff x="731647" y="1650460"/>
            <a:chExt cx="635100" cy="733490"/>
          </a:xfrm>
        </p:grpSpPr>
        <p:grpSp>
          <p:nvGrpSpPr>
            <p:cNvPr id="2115" name="Google Shape;2115;p37"/>
            <p:cNvGrpSpPr/>
            <p:nvPr/>
          </p:nvGrpSpPr>
          <p:grpSpPr>
            <a:xfrm>
              <a:off x="731647" y="1650460"/>
              <a:ext cx="635100" cy="635100"/>
              <a:chOff x="917231" y="1827973"/>
              <a:chExt cx="635100" cy="635100"/>
            </a:xfrm>
          </p:grpSpPr>
          <p:sp>
            <p:nvSpPr>
              <p:cNvPr id="2116" name="Google Shape;2116;p37"/>
              <p:cNvSpPr/>
              <p:nvPr/>
            </p:nvSpPr>
            <p:spPr>
              <a:xfrm>
                <a:off x="917231" y="1827973"/>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37"/>
              <p:cNvSpPr/>
              <p:nvPr/>
            </p:nvSpPr>
            <p:spPr>
              <a:xfrm>
                <a:off x="1001931" y="1912710"/>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8" name="Google Shape;2118;p37"/>
            <p:cNvGrpSpPr/>
            <p:nvPr/>
          </p:nvGrpSpPr>
          <p:grpSpPr>
            <a:xfrm>
              <a:off x="961679" y="2356951"/>
              <a:ext cx="175013" cy="27000"/>
              <a:chOff x="5662375" y="212375"/>
              <a:chExt cx="175013" cy="27000"/>
            </a:xfrm>
          </p:grpSpPr>
          <p:sp>
            <p:nvSpPr>
              <p:cNvPr id="2119" name="Google Shape;2119;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0" name="Google Shape;2120;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1" name="Google Shape;2121;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22" name="Google Shape;2122;p37"/>
          <p:cNvGrpSpPr/>
          <p:nvPr/>
        </p:nvGrpSpPr>
        <p:grpSpPr>
          <a:xfrm>
            <a:off x="1018360" y="2929752"/>
            <a:ext cx="635100" cy="734984"/>
            <a:chOff x="731647" y="2728277"/>
            <a:chExt cx="635100" cy="734984"/>
          </a:xfrm>
        </p:grpSpPr>
        <p:grpSp>
          <p:nvGrpSpPr>
            <p:cNvPr id="2123" name="Google Shape;2123;p37"/>
            <p:cNvGrpSpPr/>
            <p:nvPr/>
          </p:nvGrpSpPr>
          <p:grpSpPr>
            <a:xfrm>
              <a:off x="731647" y="2728277"/>
              <a:ext cx="635100" cy="635100"/>
              <a:chOff x="917231" y="2905502"/>
              <a:chExt cx="635100" cy="635100"/>
            </a:xfrm>
          </p:grpSpPr>
          <p:sp>
            <p:nvSpPr>
              <p:cNvPr id="2124" name="Google Shape;2124;p37"/>
              <p:cNvSpPr/>
              <p:nvPr/>
            </p:nvSpPr>
            <p:spPr>
              <a:xfrm>
                <a:off x="917231" y="2905502"/>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37"/>
              <p:cNvSpPr/>
              <p:nvPr/>
            </p:nvSpPr>
            <p:spPr>
              <a:xfrm>
                <a:off x="1001931" y="2990252"/>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6" name="Google Shape;2126;p37"/>
            <p:cNvGrpSpPr/>
            <p:nvPr/>
          </p:nvGrpSpPr>
          <p:grpSpPr>
            <a:xfrm>
              <a:off x="961679" y="3436260"/>
              <a:ext cx="175013" cy="27000"/>
              <a:chOff x="5662375" y="212375"/>
              <a:chExt cx="175013" cy="27000"/>
            </a:xfrm>
          </p:grpSpPr>
          <p:sp>
            <p:nvSpPr>
              <p:cNvPr id="2127" name="Google Shape;2127;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8" name="Google Shape;2128;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9" name="Google Shape;2129;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30" name="Google Shape;2130;p37"/>
          <p:cNvGrpSpPr/>
          <p:nvPr/>
        </p:nvGrpSpPr>
        <p:grpSpPr>
          <a:xfrm>
            <a:off x="1018360" y="3907407"/>
            <a:ext cx="635100" cy="734704"/>
            <a:chOff x="731647" y="3806675"/>
            <a:chExt cx="635100" cy="734704"/>
          </a:xfrm>
        </p:grpSpPr>
        <p:grpSp>
          <p:nvGrpSpPr>
            <p:cNvPr id="2131" name="Google Shape;2131;p37"/>
            <p:cNvGrpSpPr/>
            <p:nvPr/>
          </p:nvGrpSpPr>
          <p:grpSpPr>
            <a:xfrm>
              <a:off x="731647" y="3806675"/>
              <a:ext cx="635100" cy="635100"/>
              <a:chOff x="917231" y="3983097"/>
              <a:chExt cx="635100" cy="635100"/>
            </a:xfrm>
          </p:grpSpPr>
          <p:sp>
            <p:nvSpPr>
              <p:cNvPr id="2132" name="Google Shape;2132;p37"/>
              <p:cNvSpPr/>
              <p:nvPr/>
            </p:nvSpPr>
            <p:spPr>
              <a:xfrm>
                <a:off x="917231" y="3983097"/>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37"/>
              <p:cNvSpPr/>
              <p:nvPr/>
            </p:nvSpPr>
            <p:spPr>
              <a:xfrm>
                <a:off x="1001931" y="4067797"/>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4" name="Google Shape;2134;p37"/>
            <p:cNvGrpSpPr/>
            <p:nvPr/>
          </p:nvGrpSpPr>
          <p:grpSpPr>
            <a:xfrm>
              <a:off x="961679" y="4514379"/>
              <a:ext cx="175013" cy="27000"/>
              <a:chOff x="5662375" y="212375"/>
              <a:chExt cx="175013" cy="27000"/>
            </a:xfrm>
          </p:grpSpPr>
          <p:sp>
            <p:nvSpPr>
              <p:cNvPr id="2135" name="Google Shape;2135;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36" name="Google Shape;2136;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37" name="Google Shape;2137;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2138" name="Google Shape;2138;p37"/>
          <p:cNvSpPr txBox="1">
            <a:spLocks noGrp="1"/>
          </p:cNvSpPr>
          <p:nvPr>
            <p:ph type="title"/>
          </p:nvPr>
        </p:nvSpPr>
        <p:spPr>
          <a:xfrm>
            <a:off x="3229380" y="139204"/>
            <a:ext cx="2615100" cy="576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Table of Contents</a:t>
            </a:r>
            <a:endParaRPr dirty="0"/>
          </a:p>
        </p:txBody>
      </p:sp>
      <p:sp>
        <p:nvSpPr>
          <p:cNvPr id="2140" name="Google Shape;2140;p37"/>
          <p:cNvSpPr txBox="1">
            <a:spLocks noGrp="1"/>
          </p:cNvSpPr>
          <p:nvPr>
            <p:ph type="subTitle" idx="1"/>
          </p:nvPr>
        </p:nvSpPr>
        <p:spPr>
          <a:xfrm>
            <a:off x="1735629" y="1049599"/>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800" dirty="0">
                <a:solidFill>
                  <a:schemeClr val="accent1"/>
                </a:solidFill>
              </a:rPr>
              <a:t>INTRODUCTION TO EMS</a:t>
            </a:r>
            <a:endParaRPr lang="en-US" dirty="0"/>
          </a:p>
        </p:txBody>
      </p:sp>
      <p:sp>
        <p:nvSpPr>
          <p:cNvPr id="2141" name="Google Shape;2141;p37"/>
          <p:cNvSpPr txBox="1">
            <a:spLocks noGrp="1"/>
          </p:cNvSpPr>
          <p:nvPr>
            <p:ph type="subTitle" idx="3"/>
          </p:nvPr>
        </p:nvSpPr>
        <p:spPr>
          <a:xfrm>
            <a:off x="1735629" y="2004607"/>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800" dirty="0">
                <a:solidFill>
                  <a:schemeClr val="accent1"/>
                </a:solidFill>
              </a:rPr>
              <a:t>OBJECTIVE</a:t>
            </a:r>
            <a:endParaRPr lang="en-US" dirty="0"/>
          </a:p>
        </p:txBody>
      </p:sp>
      <p:sp>
        <p:nvSpPr>
          <p:cNvPr id="2143" name="Google Shape;2143;p37"/>
          <p:cNvSpPr txBox="1">
            <a:spLocks noGrp="1"/>
          </p:cNvSpPr>
          <p:nvPr>
            <p:ph type="subTitle" idx="5"/>
          </p:nvPr>
        </p:nvSpPr>
        <p:spPr>
          <a:xfrm>
            <a:off x="1738160" y="2937739"/>
            <a:ext cx="2870091" cy="775625"/>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800" dirty="0">
                <a:solidFill>
                  <a:schemeClr val="accent1"/>
                </a:solidFill>
              </a:rPr>
              <a:t>DEPENDENCIES / EXTERNAL</a:t>
            </a:r>
          </a:p>
          <a:p>
            <a:pPr marL="0" lvl="0" indent="0" algn="l" rtl="0">
              <a:lnSpc>
                <a:spcPct val="115000"/>
              </a:lnSpc>
              <a:spcBef>
                <a:spcPts val="0"/>
              </a:spcBef>
              <a:spcAft>
                <a:spcPts val="0"/>
              </a:spcAft>
              <a:buNone/>
            </a:pPr>
            <a:r>
              <a:rPr lang="en-US" dirty="0"/>
              <a:t>SYSTEM</a:t>
            </a:r>
          </a:p>
        </p:txBody>
      </p:sp>
      <p:sp>
        <p:nvSpPr>
          <p:cNvPr id="2145" name="Google Shape;2145;p37"/>
          <p:cNvSpPr txBox="1">
            <a:spLocks noGrp="1"/>
          </p:cNvSpPr>
          <p:nvPr>
            <p:ph type="subTitle" idx="7"/>
          </p:nvPr>
        </p:nvSpPr>
        <p:spPr>
          <a:xfrm>
            <a:off x="1735629" y="4041784"/>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800" dirty="0">
                <a:solidFill>
                  <a:schemeClr val="accent1"/>
                </a:solidFill>
              </a:rPr>
              <a:t>REQUIREMENTS</a:t>
            </a:r>
            <a:endParaRPr lang="en-US" dirty="0"/>
          </a:p>
        </p:txBody>
      </p:sp>
      <p:sp>
        <p:nvSpPr>
          <p:cNvPr id="2147" name="Google Shape;2147;p37"/>
          <p:cNvSpPr txBox="1">
            <a:spLocks noGrp="1"/>
          </p:cNvSpPr>
          <p:nvPr>
            <p:ph type="title" idx="9"/>
          </p:nvPr>
        </p:nvSpPr>
        <p:spPr>
          <a:xfrm>
            <a:off x="1100529" y="1117576"/>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2148" name="Google Shape;2148;p37"/>
          <p:cNvSpPr txBox="1">
            <a:spLocks noGrp="1"/>
          </p:cNvSpPr>
          <p:nvPr>
            <p:ph type="title" idx="13"/>
          </p:nvPr>
        </p:nvSpPr>
        <p:spPr>
          <a:xfrm>
            <a:off x="1100529" y="2072584"/>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149" name="Google Shape;2149;p37"/>
          <p:cNvSpPr txBox="1">
            <a:spLocks noGrp="1"/>
          </p:cNvSpPr>
          <p:nvPr>
            <p:ph type="title" idx="14"/>
          </p:nvPr>
        </p:nvSpPr>
        <p:spPr>
          <a:xfrm>
            <a:off x="1100529" y="3081835"/>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150" name="Google Shape;2150;p37"/>
          <p:cNvSpPr txBox="1">
            <a:spLocks noGrp="1"/>
          </p:cNvSpPr>
          <p:nvPr>
            <p:ph type="title" idx="15"/>
          </p:nvPr>
        </p:nvSpPr>
        <p:spPr>
          <a:xfrm>
            <a:off x="1100529" y="4060084"/>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grpSp>
        <p:nvGrpSpPr>
          <p:cNvPr id="257" name="Google Shape;2106;p37">
            <a:extLst>
              <a:ext uri="{FF2B5EF4-FFF2-40B4-BE49-F238E27FC236}">
                <a16:creationId xmlns:a16="http://schemas.microsoft.com/office/drawing/2014/main" id="{0A374466-D789-46C9-8091-1A1B1426C407}"/>
              </a:ext>
            </a:extLst>
          </p:cNvPr>
          <p:cNvGrpSpPr/>
          <p:nvPr/>
        </p:nvGrpSpPr>
        <p:grpSpPr>
          <a:xfrm>
            <a:off x="4823643" y="1001404"/>
            <a:ext cx="635100" cy="734640"/>
            <a:chOff x="731647" y="573573"/>
            <a:chExt cx="635100" cy="734640"/>
          </a:xfrm>
        </p:grpSpPr>
        <p:grpSp>
          <p:nvGrpSpPr>
            <p:cNvPr id="258" name="Google Shape;2107;p37">
              <a:extLst>
                <a:ext uri="{FF2B5EF4-FFF2-40B4-BE49-F238E27FC236}">
                  <a16:creationId xmlns:a16="http://schemas.microsoft.com/office/drawing/2014/main" id="{331EE9BE-3DA6-47CD-9063-2DCB12D3A01C}"/>
                </a:ext>
              </a:extLst>
            </p:cNvPr>
            <p:cNvGrpSpPr/>
            <p:nvPr/>
          </p:nvGrpSpPr>
          <p:grpSpPr>
            <a:xfrm>
              <a:off x="731647" y="573573"/>
              <a:ext cx="635100" cy="635100"/>
              <a:chOff x="917231" y="750460"/>
              <a:chExt cx="635100" cy="635100"/>
            </a:xfrm>
          </p:grpSpPr>
          <p:sp>
            <p:nvSpPr>
              <p:cNvPr id="263" name="Google Shape;2108;p37">
                <a:extLst>
                  <a:ext uri="{FF2B5EF4-FFF2-40B4-BE49-F238E27FC236}">
                    <a16:creationId xmlns:a16="http://schemas.microsoft.com/office/drawing/2014/main" id="{F737E787-7082-4816-8600-2D15986A5652}"/>
                  </a:ext>
                </a:extLst>
              </p:cNvPr>
              <p:cNvSpPr/>
              <p:nvPr/>
            </p:nvSpPr>
            <p:spPr>
              <a:xfrm>
                <a:off x="917231" y="750460"/>
                <a:ext cx="635100" cy="6351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109;p37">
                <a:extLst>
                  <a:ext uri="{FF2B5EF4-FFF2-40B4-BE49-F238E27FC236}">
                    <a16:creationId xmlns:a16="http://schemas.microsoft.com/office/drawing/2014/main" id="{CA422DC3-D9EB-473E-9C0D-8AA952D46F7B}"/>
                  </a:ext>
                </a:extLst>
              </p:cNvPr>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110;p37">
              <a:extLst>
                <a:ext uri="{FF2B5EF4-FFF2-40B4-BE49-F238E27FC236}">
                  <a16:creationId xmlns:a16="http://schemas.microsoft.com/office/drawing/2014/main" id="{5F7D916A-A069-465C-B546-52F53536B066}"/>
                </a:ext>
              </a:extLst>
            </p:cNvPr>
            <p:cNvGrpSpPr/>
            <p:nvPr/>
          </p:nvGrpSpPr>
          <p:grpSpPr>
            <a:xfrm>
              <a:off x="961679" y="1281213"/>
              <a:ext cx="175013" cy="27000"/>
              <a:chOff x="5662375" y="212375"/>
              <a:chExt cx="175013" cy="27000"/>
            </a:xfrm>
          </p:grpSpPr>
          <p:sp>
            <p:nvSpPr>
              <p:cNvPr id="260" name="Google Shape;2111;p37">
                <a:extLst>
                  <a:ext uri="{FF2B5EF4-FFF2-40B4-BE49-F238E27FC236}">
                    <a16:creationId xmlns:a16="http://schemas.microsoft.com/office/drawing/2014/main" id="{416ACF38-F7D6-4292-B48A-099A84A07E36}"/>
                  </a:ext>
                </a:extLst>
              </p:cNvPr>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61" name="Google Shape;2112;p37">
                <a:extLst>
                  <a:ext uri="{FF2B5EF4-FFF2-40B4-BE49-F238E27FC236}">
                    <a16:creationId xmlns:a16="http://schemas.microsoft.com/office/drawing/2014/main" id="{CBF0D15F-098C-4F78-93B8-6B8B0FD94B47}"/>
                  </a:ext>
                </a:extLst>
              </p:cNvPr>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62" name="Google Shape;2113;p37">
                <a:extLst>
                  <a:ext uri="{FF2B5EF4-FFF2-40B4-BE49-F238E27FC236}">
                    <a16:creationId xmlns:a16="http://schemas.microsoft.com/office/drawing/2014/main" id="{75529EE2-5B32-4620-97BF-92A23063BC7B}"/>
                  </a:ext>
                </a:extLst>
              </p:cNvPr>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65" name="Google Shape;2114;p37">
            <a:extLst>
              <a:ext uri="{FF2B5EF4-FFF2-40B4-BE49-F238E27FC236}">
                <a16:creationId xmlns:a16="http://schemas.microsoft.com/office/drawing/2014/main" id="{229CD05C-8041-4058-B10C-EFA890550F61}"/>
              </a:ext>
            </a:extLst>
          </p:cNvPr>
          <p:cNvGrpSpPr/>
          <p:nvPr/>
        </p:nvGrpSpPr>
        <p:grpSpPr>
          <a:xfrm>
            <a:off x="4823643" y="1954307"/>
            <a:ext cx="635100" cy="733490"/>
            <a:chOff x="731647" y="1650460"/>
            <a:chExt cx="635100" cy="733490"/>
          </a:xfrm>
        </p:grpSpPr>
        <p:grpSp>
          <p:nvGrpSpPr>
            <p:cNvPr id="266" name="Google Shape;2115;p37">
              <a:extLst>
                <a:ext uri="{FF2B5EF4-FFF2-40B4-BE49-F238E27FC236}">
                  <a16:creationId xmlns:a16="http://schemas.microsoft.com/office/drawing/2014/main" id="{ED31D309-0FCC-42B7-84EB-6BF8C54EA1C0}"/>
                </a:ext>
              </a:extLst>
            </p:cNvPr>
            <p:cNvGrpSpPr/>
            <p:nvPr/>
          </p:nvGrpSpPr>
          <p:grpSpPr>
            <a:xfrm>
              <a:off x="731647" y="1650460"/>
              <a:ext cx="635100" cy="635100"/>
              <a:chOff x="917231" y="1827973"/>
              <a:chExt cx="635100" cy="635100"/>
            </a:xfrm>
          </p:grpSpPr>
          <p:sp>
            <p:nvSpPr>
              <p:cNvPr id="271" name="Google Shape;2116;p37">
                <a:extLst>
                  <a:ext uri="{FF2B5EF4-FFF2-40B4-BE49-F238E27FC236}">
                    <a16:creationId xmlns:a16="http://schemas.microsoft.com/office/drawing/2014/main" id="{92AEC7A3-4604-4E85-969C-E5D881939926}"/>
                  </a:ext>
                </a:extLst>
              </p:cNvPr>
              <p:cNvSpPr/>
              <p:nvPr/>
            </p:nvSpPr>
            <p:spPr>
              <a:xfrm>
                <a:off x="917231" y="1827973"/>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117;p37">
                <a:extLst>
                  <a:ext uri="{FF2B5EF4-FFF2-40B4-BE49-F238E27FC236}">
                    <a16:creationId xmlns:a16="http://schemas.microsoft.com/office/drawing/2014/main" id="{C8190DC1-F675-4B94-8D17-7A302EE5574E}"/>
                  </a:ext>
                </a:extLst>
              </p:cNvPr>
              <p:cNvSpPr/>
              <p:nvPr/>
            </p:nvSpPr>
            <p:spPr>
              <a:xfrm>
                <a:off x="1001931" y="1912710"/>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7" name="Google Shape;2118;p37">
              <a:extLst>
                <a:ext uri="{FF2B5EF4-FFF2-40B4-BE49-F238E27FC236}">
                  <a16:creationId xmlns:a16="http://schemas.microsoft.com/office/drawing/2014/main" id="{F751E4E1-052B-4B13-8682-104C0EB473BC}"/>
                </a:ext>
              </a:extLst>
            </p:cNvPr>
            <p:cNvGrpSpPr/>
            <p:nvPr/>
          </p:nvGrpSpPr>
          <p:grpSpPr>
            <a:xfrm>
              <a:off x="961679" y="2356951"/>
              <a:ext cx="175013" cy="27000"/>
              <a:chOff x="5662375" y="212375"/>
              <a:chExt cx="175013" cy="27000"/>
            </a:xfrm>
          </p:grpSpPr>
          <p:sp>
            <p:nvSpPr>
              <p:cNvPr id="268" name="Google Shape;2119;p37">
                <a:extLst>
                  <a:ext uri="{FF2B5EF4-FFF2-40B4-BE49-F238E27FC236}">
                    <a16:creationId xmlns:a16="http://schemas.microsoft.com/office/drawing/2014/main" id="{6B347B68-0AD8-40A4-92EB-9FB3D9F59166}"/>
                  </a:ext>
                </a:extLst>
              </p:cNvPr>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69" name="Google Shape;2120;p37">
                <a:extLst>
                  <a:ext uri="{FF2B5EF4-FFF2-40B4-BE49-F238E27FC236}">
                    <a16:creationId xmlns:a16="http://schemas.microsoft.com/office/drawing/2014/main" id="{0A4ABE49-F69B-4A19-8F86-E4F90303A522}"/>
                  </a:ext>
                </a:extLst>
              </p:cNvPr>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70" name="Google Shape;2121;p37">
                <a:extLst>
                  <a:ext uri="{FF2B5EF4-FFF2-40B4-BE49-F238E27FC236}">
                    <a16:creationId xmlns:a16="http://schemas.microsoft.com/office/drawing/2014/main" id="{40307935-4EF9-4E56-BD44-D946C215FC86}"/>
                  </a:ext>
                </a:extLst>
              </p:cNvPr>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73" name="Google Shape;2122;p37">
            <a:extLst>
              <a:ext uri="{FF2B5EF4-FFF2-40B4-BE49-F238E27FC236}">
                <a16:creationId xmlns:a16="http://schemas.microsoft.com/office/drawing/2014/main" id="{7084FBF7-47D6-4D2F-BDBF-C3948AF3D7C7}"/>
              </a:ext>
            </a:extLst>
          </p:cNvPr>
          <p:cNvGrpSpPr/>
          <p:nvPr/>
        </p:nvGrpSpPr>
        <p:grpSpPr>
          <a:xfrm>
            <a:off x="4823643" y="2962383"/>
            <a:ext cx="635100" cy="734984"/>
            <a:chOff x="731647" y="2728277"/>
            <a:chExt cx="635100" cy="734984"/>
          </a:xfrm>
        </p:grpSpPr>
        <p:grpSp>
          <p:nvGrpSpPr>
            <p:cNvPr id="274" name="Google Shape;2123;p37">
              <a:extLst>
                <a:ext uri="{FF2B5EF4-FFF2-40B4-BE49-F238E27FC236}">
                  <a16:creationId xmlns:a16="http://schemas.microsoft.com/office/drawing/2014/main" id="{C7D920CC-E864-4029-AA21-A23AD85247F7}"/>
                </a:ext>
              </a:extLst>
            </p:cNvPr>
            <p:cNvGrpSpPr/>
            <p:nvPr/>
          </p:nvGrpSpPr>
          <p:grpSpPr>
            <a:xfrm>
              <a:off x="731647" y="2728277"/>
              <a:ext cx="635100" cy="635100"/>
              <a:chOff x="917231" y="2905502"/>
              <a:chExt cx="635100" cy="635100"/>
            </a:xfrm>
          </p:grpSpPr>
          <p:sp>
            <p:nvSpPr>
              <p:cNvPr id="279" name="Google Shape;2124;p37">
                <a:extLst>
                  <a:ext uri="{FF2B5EF4-FFF2-40B4-BE49-F238E27FC236}">
                    <a16:creationId xmlns:a16="http://schemas.microsoft.com/office/drawing/2014/main" id="{13E37D46-CD50-437E-B11A-048D851E5E43}"/>
                  </a:ext>
                </a:extLst>
              </p:cNvPr>
              <p:cNvSpPr/>
              <p:nvPr/>
            </p:nvSpPr>
            <p:spPr>
              <a:xfrm>
                <a:off x="917231" y="2905502"/>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125;p37">
                <a:extLst>
                  <a:ext uri="{FF2B5EF4-FFF2-40B4-BE49-F238E27FC236}">
                    <a16:creationId xmlns:a16="http://schemas.microsoft.com/office/drawing/2014/main" id="{0AEA58D6-D748-4212-893A-DA29158513A4}"/>
                  </a:ext>
                </a:extLst>
              </p:cNvPr>
              <p:cNvSpPr/>
              <p:nvPr/>
            </p:nvSpPr>
            <p:spPr>
              <a:xfrm>
                <a:off x="1001931" y="2990252"/>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5" name="Google Shape;2126;p37">
              <a:extLst>
                <a:ext uri="{FF2B5EF4-FFF2-40B4-BE49-F238E27FC236}">
                  <a16:creationId xmlns:a16="http://schemas.microsoft.com/office/drawing/2014/main" id="{114F716D-8AEA-49C8-9EF1-879FCD075A1A}"/>
                </a:ext>
              </a:extLst>
            </p:cNvPr>
            <p:cNvGrpSpPr/>
            <p:nvPr/>
          </p:nvGrpSpPr>
          <p:grpSpPr>
            <a:xfrm>
              <a:off x="961679" y="3436260"/>
              <a:ext cx="175013" cy="27000"/>
              <a:chOff x="5662375" y="212375"/>
              <a:chExt cx="175013" cy="27000"/>
            </a:xfrm>
          </p:grpSpPr>
          <p:sp>
            <p:nvSpPr>
              <p:cNvPr id="276" name="Google Shape;2127;p37">
                <a:extLst>
                  <a:ext uri="{FF2B5EF4-FFF2-40B4-BE49-F238E27FC236}">
                    <a16:creationId xmlns:a16="http://schemas.microsoft.com/office/drawing/2014/main" id="{65ED8040-48FA-47CA-9923-233E99BC6BF9}"/>
                  </a:ext>
                </a:extLst>
              </p:cNvPr>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77" name="Google Shape;2128;p37">
                <a:extLst>
                  <a:ext uri="{FF2B5EF4-FFF2-40B4-BE49-F238E27FC236}">
                    <a16:creationId xmlns:a16="http://schemas.microsoft.com/office/drawing/2014/main" id="{508F5741-A730-4605-9CEC-7A0E8B37D5BD}"/>
                  </a:ext>
                </a:extLst>
              </p:cNvPr>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78" name="Google Shape;2129;p37">
                <a:extLst>
                  <a:ext uri="{FF2B5EF4-FFF2-40B4-BE49-F238E27FC236}">
                    <a16:creationId xmlns:a16="http://schemas.microsoft.com/office/drawing/2014/main" id="{3CCFE167-3229-43CB-A1C3-34C2D2A32625}"/>
                  </a:ext>
                </a:extLst>
              </p:cNvPr>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81" name="Google Shape;2130;p37">
            <a:extLst>
              <a:ext uri="{FF2B5EF4-FFF2-40B4-BE49-F238E27FC236}">
                <a16:creationId xmlns:a16="http://schemas.microsoft.com/office/drawing/2014/main" id="{0BCD4405-72B4-4CCE-8A99-EC9BCFE770C7}"/>
              </a:ext>
            </a:extLst>
          </p:cNvPr>
          <p:cNvGrpSpPr/>
          <p:nvPr/>
        </p:nvGrpSpPr>
        <p:grpSpPr>
          <a:xfrm>
            <a:off x="4823643" y="3940038"/>
            <a:ext cx="635100" cy="734704"/>
            <a:chOff x="731647" y="3806675"/>
            <a:chExt cx="635100" cy="734704"/>
          </a:xfrm>
        </p:grpSpPr>
        <p:grpSp>
          <p:nvGrpSpPr>
            <p:cNvPr id="282" name="Google Shape;2131;p37">
              <a:extLst>
                <a:ext uri="{FF2B5EF4-FFF2-40B4-BE49-F238E27FC236}">
                  <a16:creationId xmlns:a16="http://schemas.microsoft.com/office/drawing/2014/main" id="{943A6A20-3DCA-46A7-B756-5D29C01FF03A}"/>
                </a:ext>
              </a:extLst>
            </p:cNvPr>
            <p:cNvGrpSpPr/>
            <p:nvPr/>
          </p:nvGrpSpPr>
          <p:grpSpPr>
            <a:xfrm>
              <a:off x="731647" y="3806675"/>
              <a:ext cx="635100" cy="635100"/>
              <a:chOff x="917231" y="3983097"/>
              <a:chExt cx="635100" cy="635100"/>
            </a:xfrm>
          </p:grpSpPr>
          <p:sp>
            <p:nvSpPr>
              <p:cNvPr id="287" name="Google Shape;2132;p37">
                <a:extLst>
                  <a:ext uri="{FF2B5EF4-FFF2-40B4-BE49-F238E27FC236}">
                    <a16:creationId xmlns:a16="http://schemas.microsoft.com/office/drawing/2014/main" id="{C1213B68-4E6E-4792-896F-A2F9344D9522}"/>
                  </a:ext>
                </a:extLst>
              </p:cNvPr>
              <p:cNvSpPr/>
              <p:nvPr/>
            </p:nvSpPr>
            <p:spPr>
              <a:xfrm>
                <a:off x="917231" y="3983097"/>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133;p37">
                <a:extLst>
                  <a:ext uri="{FF2B5EF4-FFF2-40B4-BE49-F238E27FC236}">
                    <a16:creationId xmlns:a16="http://schemas.microsoft.com/office/drawing/2014/main" id="{0410DB03-B204-4510-B10A-22D19BB447CC}"/>
                  </a:ext>
                </a:extLst>
              </p:cNvPr>
              <p:cNvSpPr/>
              <p:nvPr/>
            </p:nvSpPr>
            <p:spPr>
              <a:xfrm>
                <a:off x="1001931" y="4067797"/>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2134;p37">
              <a:extLst>
                <a:ext uri="{FF2B5EF4-FFF2-40B4-BE49-F238E27FC236}">
                  <a16:creationId xmlns:a16="http://schemas.microsoft.com/office/drawing/2014/main" id="{CC84E909-2C3F-4C5E-8262-ED2848533675}"/>
                </a:ext>
              </a:extLst>
            </p:cNvPr>
            <p:cNvGrpSpPr/>
            <p:nvPr/>
          </p:nvGrpSpPr>
          <p:grpSpPr>
            <a:xfrm>
              <a:off x="961679" y="4514379"/>
              <a:ext cx="175013" cy="27000"/>
              <a:chOff x="5662375" y="212375"/>
              <a:chExt cx="175013" cy="27000"/>
            </a:xfrm>
          </p:grpSpPr>
          <p:sp>
            <p:nvSpPr>
              <p:cNvPr id="284" name="Google Shape;2135;p37">
                <a:extLst>
                  <a:ext uri="{FF2B5EF4-FFF2-40B4-BE49-F238E27FC236}">
                    <a16:creationId xmlns:a16="http://schemas.microsoft.com/office/drawing/2014/main" id="{3FBA990F-1862-43B2-A865-1CE40B5B5995}"/>
                  </a:ext>
                </a:extLst>
              </p:cNvPr>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85" name="Google Shape;2136;p37">
                <a:extLst>
                  <a:ext uri="{FF2B5EF4-FFF2-40B4-BE49-F238E27FC236}">
                    <a16:creationId xmlns:a16="http://schemas.microsoft.com/office/drawing/2014/main" id="{15BAB9AB-A825-4C29-87EC-D13E686FD22A}"/>
                  </a:ext>
                </a:extLst>
              </p:cNvPr>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86" name="Google Shape;2137;p37">
                <a:extLst>
                  <a:ext uri="{FF2B5EF4-FFF2-40B4-BE49-F238E27FC236}">
                    <a16:creationId xmlns:a16="http://schemas.microsoft.com/office/drawing/2014/main" id="{6889C874-8D00-4BB4-B111-F112E0E4858B}"/>
                  </a:ext>
                </a:extLst>
              </p:cNvPr>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290" name="Google Shape;2140;p37">
            <a:extLst>
              <a:ext uri="{FF2B5EF4-FFF2-40B4-BE49-F238E27FC236}">
                <a16:creationId xmlns:a16="http://schemas.microsoft.com/office/drawing/2014/main" id="{D19368F2-1F73-4BE6-8A7C-9901B093DDDB}"/>
              </a:ext>
            </a:extLst>
          </p:cNvPr>
          <p:cNvSpPr txBox="1">
            <a:spLocks/>
          </p:cNvSpPr>
          <p:nvPr/>
        </p:nvSpPr>
        <p:spPr>
          <a:xfrm>
            <a:off x="5540912" y="1074259"/>
            <a:ext cx="2615100" cy="38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nSpc>
                <a:spcPct val="115000"/>
              </a:lnSpc>
            </a:pPr>
            <a:r>
              <a:rPr lang="en-US" dirty="0"/>
              <a:t>CONSTRAINTS</a:t>
            </a:r>
          </a:p>
        </p:txBody>
      </p:sp>
      <p:sp>
        <p:nvSpPr>
          <p:cNvPr id="291" name="Google Shape;2141;p37">
            <a:extLst>
              <a:ext uri="{FF2B5EF4-FFF2-40B4-BE49-F238E27FC236}">
                <a16:creationId xmlns:a16="http://schemas.microsoft.com/office/drawing/2014/main" id="{70828116-3ABB-499B-8A51-74313EAE4E14}"/>
              </a:ext>
            </a:extLst>
          </p:cNvPr>
          <p:cNvSpPr txBox="1">
            <a:spLocks/>
          </p:cNvSpPr>
          <p:nvPr/>
        </p:nvSpPr>
        <p:spPr>
          <a:xfrm>
            <a:off x="5540912" y="2029267"/>
            <a:ext cx="2615100" cy="38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nSpc>
                <a:spcPct val="115000"/>
              </a:lnSpc>
            </a:pPr>
            <a:r>
              <a:rPr lang="en-US" dirty="0"/>
              <a:t>LIST OF FIGURES</a:t>
            </a:r>
          </a:p>
        </p:txBody>
      </p:sp>
      <p:sp>
        <p:nvSpPr>
          <p:cNvPr id="293" name="Google Shape;2143;p37">
            <a:extLst>
              <a:ext uri="{FF2B5EF4-FFF2-40B4-BE49-F238E27FC236}">
                <a16:creationId xmlns:a16="http://schemas.microsoft.com/office/drawing/2014/main" id="{42C88538-127D-4BAA-B650-F8D80FCAFF28}"/>
              </a:ext>
            </a:extLst>
          </p:cNvPr>
          <p:cNvSpPr txBox="1">
            <a:spLocks/>
          </p:cNvSpPr>
          <p:nvPr/>
        </p:nvSpPr>
        <p:spPr>
          <a:xfrm>
            <a:off x="5458643" y="3047133"/>
            <a:ext cx="2615100" cy="38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nSpc>
                <a:spcPct val="115000"/>
              </a:lnSpc>
            </a:pPr>
            <a:r>
              <a:rPr lang="en-US" dirty="0"/>
              <a:t>IMPLEMENTATION</a:t>
            </a:r>
          </a:p>
        </p:txBody>
      </p:sp>
      <p:sp>
        <p:nvSpPr>
          <p:cNvPr id="295" name="Google Shape;2145;p37">
            <a:extLst>
              <a:ext uri="{FF2B5EF4-FFF2-40B4-BE49-F238E27FC236}">
                <a16:creationId xmlns:a16="http://schemas.microsoft.com/office/drawing/2014/main" id="{17EB58F7-2C1A-4FCA-84AF-0569E56DC1B8}"/>
              </a:ext>
            </a:extLst>
          </p:cNvPr>
          <p:cNvSpPr txBox="1">
            <a:spLocks/>
          </p:cNvSpPr>
          <p:nvPr/>
        </p:nvSpPr>
        <p:spPr>
          <a:xfrm>
            <a:off x="5458643" y="4023277"/>
            <a:ext cx="2615100" cy="38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nSpc>
                <a:spcPct val="115000"/>
              </a:lnSpc>
            </a:pPr>
            <a:r>
              <a:rPr lang="en-US" dirty="0"/>
              <a:t>INTERFACES</a:t>
            </a:r>
          </a:p>
        </p:txBody>
      </p:sp>
      <p:sp>
        <p:nvSpPr>
          <p:cNvPr id="297" name="Google Shape;2147;p37">
            <a:extLst>
              <a:ext uri="{FF2B5EF4-FFF2-40B4-BE49-F238E27FC236}">
                <a16:creationId xmlns:a16="http://schemas.microsoft.com/office/drawing/2014/main" id="{E824E203-6AAE-49FF-ABE2-3ECB866B90C2}"/>
              </a:ext>
            </a:extLst>
          </p:cNvPr>
          <p:cNvSpPr txBox="1">
            <a:spLocks/>
          </p:cNvSpPr>
          <p:nvPr/>
        </p:nvSpPr>
        <p:spPr>
          <a:xfrm>
            <a:off x="4905812" y="1150207"/>
            <a:ext cx="457200" cy="34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en" dirty="0"/>
              <a:t>05</a:t>
            </a:r>
          </a:p>
        </p:txBody>
      </p:sp>
      <p:sp>
        <p:nvSpPr>
          <p:cNvPr id="298" name="Google Shape;2148;p37">
            <a:extLst>
              <a:ext uri="{FF2B5EF4-FFF2-40B4-BE49-F238E27FC236}">
                <a16:creationId xmlns:a16="http://schemas.microsoft.com/office/drawing/2014/main" id="{422CC1F7-7C79-44DA-B259-DEE82EF87491}"/>
              </a:ext>
            </a:extLst>
          </p:cNvPr>
          <p:cNvSpPr txBox="1">
            <a:spLocks/>
          </p:cNvSpPr>
          <p:nvPr/>
        </p:nvSpPr>
        <p:spPr>
          <a:xfrm>
            <a:off x="4905812" y="2105215"/>
            <a:ext cx="457200" cy="34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en" dirty="0"/>
              <a:t>06</a:t>
            </a:r>
          </a:p>
        </p:txBody>
      </p:sp>
      <p:sp>
        <p:nvSpPr>
          <p:cNvPr id="299" name="Google Shape;2149;p37">
            <a:extLst>
              <a:ext uri="{FF2B5EF4-FFF2-40B4-BE49-F238E27FC236}">
                <a16:creationId xmlns:a16="http://schemas.microsoft.com/office/drawing/2014/main" id="{63BAF0FD-4A02-4E8B-A8AA-B49BD80F3FDC}"/>
              </a:ext>
            </a:extLst>
          </p:cNvPr>
          <p:cNvSpPr txBox="1">
            <a:spLocks/>
          </p:cNvSpPr>
          <p:nvPr/>
        </p:nvSpPr>
        <p:spPr>
          <a:xfrm>
            <a:off x="4905812" y="3114466"/>
            <a:ext cx="457200" cy="34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en" dirty="0"/>
              <a:t>07</a:t>
            </a:r>
          </a:p>
        </p:txBody>
      </p:sp>
      <p:sp>
        <p:nvSpPr>
          <p:cNvPr id="300" name="Google Shape;2150;p37">
            <a:extLst>
              <a:ext uri="{FF2B5EF4-FFF2-40B4-BE49-F238E27FC236}">
                <a16:creationId xmlns:a16="http://schemas.microsoft.com/office/drawing/2014/main" id="{F1429AA0-564F-49A5-80C1-FDBDBED57A41}"/>
              </a:ext>
            </a:extLst>
          </p:cNvPr>
          <p:cNvSpPr txBox="1">
            <a:spLocks/>
          </p:cNvSpPr>
          <p:nvPr/>
        </p:nvSpPr>
        <p:spPr>
          <a:xfrm>
            <a:off x="4905812" y="4092715"/>
            <a:ext cx="457200" cy="34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en" dirty="0"/>
              <a:t>08</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82"/>
        <p:cNvGrpSpPr/>
        <p:nvPr/>
      </p:nvGrpSpPr>
      <p:grpSpPr>
        <a:xfrm>
          <a:off x="0" y="0"/>
          <a:ext cx="0" cy="0"/>
          <a:chOff x="0" y="0"/>
          <a:chExt cx="0" cy="0"/>
        </a:xfrm>
      </p:grpSpPr>
      <p:sp>
        <p:nvSpPr>
          <p:cNvPr id="2195" name="Google Shape;2195;p40"/>
          <p:cNvSpPr txBox="1">
            <a:spLocks noGrp="1"/>
          </p:cNvSpPr>
          <p:nvPr>
            <p:ph type="title"/>
          </p:nvPr>
        </p:nvSpPr>
        <p:spPr>
          <a:xfrm>
            <a:off x="825954" y="1650099"/>
            <a:ext cx="2506501" cy="184330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SYSTEM </a:t>
            </a:r>
            <a:br>
              <a:rPr lang="en" dirty="0"/>
            </a:br>
            <a:r>
              <a:rPr lang="en" dirty="0"/>
              <a:t>FLOW</a:t>
            </a:r>
            <a:br>
              <a:rPr lang="en" dirty="0"/>
            </a:br>
            <a:r>
              <a:rPr lang="en" dirty="0"/>
              <a:t>DIAGRAM</a:t>
            </a:r>
            <a:endParaRPr dirty="0"/>
          </a:p>
        </p:txBody>
      </p:sp>
      <p:pic>
        <p:nvPicPr>
          <p:cNvPr id="6" name="Picture 5" descr="Chart&#10;&#10;Description automatically generated">
            <a:extLst>
              <a:ext uri="{FF2B5EF4-FFF2-40B4-BE49-F238E27FC236}">
                <a16:creationId xmlns:a16="http://schemas.microsoft.com/office/drawing/2014/main" id="{3E766A6D-AA05-4358-B03E-4DD8AC72944E}"/>
              </a:ext>
            </a:extLst>
          </p:cNvPr>
          <p:cNvPicPr>
            <a:picLocks noChangeAspect="1"/>
          </p:cNvPicPr>
          <p:nvPr/>
        </p:nvPicPr>
        <p:blipFill>
          <a:blip r:embed="rId3"/>
          <a:stretch>
            <a:fillRect/>
          </a:stretch>
        </p:blipFill>
        <p:spPr>
          <a:xfrm>
            <a:off x="3092678" y="277875"/>
            <a:ext cx="4837310" cy="4587750"/>
          </a:xfrm>
          <a:prstGeom prst="rect">
            <a:avLst/>
          </a:prstGeom>
        </p:spPr>
      </p:pic>
    </p:spTree>
    <p:extLst>
      <p:ext uri="{BB962C8B-B14F-4D97-AF65-F5344CB8AC3E}">
        <p14:creationId xmlns:p14="http://schemas.microsoft.com/office/powerpoint/2010/main" val="9403544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664619" y="2350294"/>
            <a:ext cx="3814761" cy="8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t>IMPLEMENTATION</a:t>
            </a:r>
            <a:endParaRPr sz="4000" dirty="0"/>
          </a:p>
        </p:txBody>
      </p:sp>
      <p:sp>
        <p:nvSpPr>
          <p:cNvPr id="2156" name="Google Shape;2156;p38"/>
          <p:cNvSpPr txBox="1">
            <a:spLocks noGrp="1"/>
          </p:cNvSpPr>
          <p:nvPr>
            <p:ph type="title" idx="2"/>
          </p:nvPr>
        </p:nvSpPr>
        <p:spPr>
          <a:xfrm>
            <a:off x="2971800" y="11612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07</a:t>
            </a:r>
            <a:endParaRPr dirty="0"/>
          </a:p>
        </p:txBody>
      </p:sp>
    </p:spTree>
    <p:extLst>
      <p:ext uri="{BB962C8B-B14F-4D97-AF65-F5344CB8AC3E}">
        <p14:creationId xmlns:p14="http://schemas.microsoft.com/office/powerpoint/2010/main" val="41939375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664619" y="2350294"/>
            <a:ext cx="3814761" cy="8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400" dirty="0"/>
              <a:t>INTERFACE</a:t>
            </a:r>
            <a:endParaRPr sz="4400" dirty="0"/>
          </a:p>
        </p:txBody>
      </p:sp>
      <p:sp>
        <p:nvSpPr>
          <p:cNvPr id="2156" name="Google Shape;2156;p38"/>
          <p:cNvSpPr txBox="1">
            <a:spLocks noGrp="1"/>
          </p:cNvSpPr>
          <p:nvPr>
            <p:ph type="title" idx="2"/>
          </p:nvPr>
        </p:nvSpPr>
        <p:spPr>
          <a:xfrm>
            <a:off x="2971800" y="11612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08</a:t>
            </a:r>
            <a:endParaRPr dirty="0"/>
          </a:p>
        </p:txBody>
      </p:sp>
    </p:spTree>
    <p:extLst>
      <p:ext uri="{BB962C8B-B14F-4D97-AF65-F5344CB8AC3E}">
        <p14:creationId xmlns:p14="http://schemas.microsoft.com/office/powerpoint/2010/main" val="42069946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82"/>
        <p:cNvGrpSpPr/>
        <p:nvPr/>
      </p:nvGrpSpPr>
      <p:grpSpPr>
        <a:xfrm>
          <a:off x="0" y="0"/>
          <a:ext cx="0" cy="0"/>
          <a:chOff x="0" y="0"/>
          <a:chExt cx="0" cy="0"/>
        </a:xfrm>
      </p:grpSpPr>
      <p:sp>
        <p:nvSpPr>
          <p:cNvPr id="2195" name="Google Shape;2195;p40"/>
          <p:cNvSpPr txBox="1">
            <a:spLocks noGrp="1"/>
          </p:cNvSpPr>
          <p:nvPr>
            <p:ph type="title"/>
          </p:nvPr>
        </p:nvSpPr>
        <p:spPr>
          <a:xfrm>
            <a:off x="1546547" y="234939"/>
            <a:ext cx="6050906" cy="59568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LOGIN / REGISTER</a:t>
            </a:r>
            <a:endParaRPr dirty="0"/>
          </a:p>
        </p:txBody>
      </p:sp>
      <p:pic>
        <p:nvPicPr>
          <p:cNvPr id="3" name="Picture 2">
            <a:extLst>
              <a:ext uri="{FF2B5EF4-FFF2-40B4-BE49-F238E27FC236}">
                <a16:creationId xmlns:a16="http://schemas.microsoft.com/office/drawing/2014/main" id="{60BCAE9E-6E14-40EB-94FF-4E531A0D4C4E}"/>
              </a:ext>
            </a:extLst>
          </p:cNvPr>
          <p:cNvPicPr>
            <a:picLocks noChangeAspect="1"/>
          </p:cNvPicPr>
          <p:nvPr/>
        </p:nvPicPr>
        <p:blipFill>
          <a:blip r:embed="rId3"/>
          <a:stretch>
            <a:fillRect/>
          </a:stretch>
        </p:blipFill>
        <p:spPr>
          <a:xfrm>
            <a:off x="800547" y="999641"/>
            <a:ext cx="3833962" cy="3828081"/>
          </a:xfrm>
          <a:prstGeom prst="rect">
            <a:avLst/>
          </a:prstGeom>
        </p:spPr>
      </p:pic>
      <p:pic>
        <p:nvPicPr>
          <p:cNvPr id="4" name="Picture 3" descr="Graphical user interface&#10;&#10;Description automatically generated">
            <a:extLst>
              <a:ext uri="{FF2B5EF4-FFF2-40B4-BE49-F238E27FC236}">
                <a16:creationId xmlns:a16="http://schemas.microsoft.com/office/drawing/2014/main" id="{C7CCFCF7-6D9C-4A1E-91BB-090992672CBE}"/>
              </a:ext>
            </a:extLst>
          </p:cNvPr>
          <p:cNvPicPr>
            <a:picLocks noChangeAspect="1"/>
          </p:cNvPicPr>
          <p:nvPr/>
        </p:nvPicPr>
        <p:blipFill>
          <a:blip r:embed="rId4"/>
          <a:stretch>
            <a:fillRect/>
          </a:stretch>
        </p:blipFill>
        <p:spPr>
          <a:xfrm>
            <a:off x="4682202" y="929899"/>
            <a:ext cx="3891818" cy="3897823"/>
          </a:xfrm>
          <a:prstGeom prst="rect">
            <a:avLst/>
          </a:prstGeom>
        </p:spPr>
      </p:pic>
    </p:spTree>
    <p:extLst>
      <p:ext uri="{BB962C8B-B14F-4D97-AF65-F5344CB8AC3E}">
        <p14:creationId xmlns:p14="http://schemas.microsoft.com/office/powerpoint/2010/main" val="15294268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82"/>
        <p:cNvGrpSpPr/>
        <p:nvPr/>
      </p:nvGrpSpPr>
      <p:grpSpPr>
        <a:xfrm>
          <a:off x="0" y="0"/>
          <a:ext cx="0" cy="0"/>
          <a:chOff x="0" y="0"/>
          <a:chExt cx="0" cy="0"/>
        </a:xfrm>
      </p:grpSpPr>
      <p:sp>
        <p:nvSpPr>
          <p:cNvPr id="2195" name="Google Shape;2195;p40"/>
          <p:cNvSpPr txBox="1">
            <a:spLocks noGrp="1"/>
          </p:cNvSpPr>
          <p:nvPr>
            <p:ph type="title"/>
          </p:nvPr>
        </p:nvSpPr>
        <p:spPr>
          <a:xfrm>
            <a:off x="1546547" y="234939"/>
            <a:ext cx="6050906" cy="59568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ADMIN HOME</a:t>
            </a:r>
            <a:endParaRPr dirty="0"/>
          </a:p>
        </p:txBody>
      </p:sp>
      <p:pic>
        <p:nvPicPr>
          <p:cNvPr id="5" name="Picture 4" descr="Table&#10;&#10;Description automatically generated">
            <a:extLst>
              <a:ext uri="{FF2B5EF4-FFF2-40B4-BE49-F238E27FC236}">
                <a16:creationId xmlns:a16="http://schemas.microsoft.com/office/drawing/2014/main" id="{3ACF451D-0F01-4B06-83A4-BAB02CD2AD6A}"/>
              </a:ext>
            </a:extLst>
          </p:cNvPr>
          <p:cNvPicPr>
            <a:picLocks noChangeAspect="1"/>
          </p:cNvPicPr>
          <p:nvPr/>
        </p:nvPicPr>
        <p:blipFill>
          <a:blip r:embed="rId3"/>
          <a:stretch>
            <a:fillRect/>
          </a:stretch>
        </p:blipFill>
        <p:spPr>
          <a:xfrm>
            <a:off x="864030" y="820565"/>
            <a:ext cx="7415939" cy="4087996"/>
          </a:xfrm>
          <a:prstGeom prst="rect">
            <a:avLst/>
          </a:prstGeom>
        </p:spPr>
      </p:pic>
    </p:spTree>
    <p:extLst>
      <p:ext uri="{BB962C8B-B14F-4D97-AF65-F5344CB8AC3E}">
        <p14:creationId xmlns:p14="http://schemas.microsoft.com/office/powerpoint/2010/main" val="17210600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82"/>
        <p:cNvGrpSpPr/>
        <p:nvPr/>
      </p:nvGrpSpPr>
      <p:grpSpPr>
        <a:xfrm>
          <a:off x="0" y="0"/>
          <a:ext cx="0" cy="0"/>
          <a:chOff x="0" y="0"/>
          <a:chExt cx="0" cy="0"/>
        </a:xfrm>
      </p:grpSpPr>
      <p:sp>
        <p:nvSpPr>
          <p:cNvPr id="2195" name="Google Shape;2195;p40"/>
          <p:cNvSpPr txBox="1">
            <a:spLocks noGrp="1"/>
          </p:cNvSpPr>
          <p:nvPr>
            <p:ph type="title"/>
          </p:nvPr>
        </p:nvSpPr>
        <p:spPr>
          <a:xfrm>
            <a:off x="1546547" y="234939"/>
            <a:ext cx="6050906" cy="59568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ADMIN EMPLOYEE </a:t>
            </a:r>
            <a:endParaRPr dirty="0"/>
          </a:p>
        </p:txBody>
      </p:sp>
      <p:pic>
        <p:nvPicPr>
          <p:cNvPr id="3" name="Picture 2" descr="A picture containing graphical user interface&#10;&#10;Description automatically generated">
            <a:extLst>
              <a:ext uri="{FF2B5EF4-FFF2-40B4-BE49-F238E27FC236}">
                <a16:creationId xmlns:a16="http://schemas.microsoft.com/office/drawing/2014/main" id="{55049385-1152-419D-95FF-A277F6367D7B}"/>
              </a:ext>
            </a:extLst>
          </p:cNvPr>
          <p:cNvPicPr>
            <a:picLocks noChangeAspect="1"/>
          </p:cNvPicPr>
          <p:nvPr/>
        </p:nvPicPr>
        <p:blipFill>
          <a:blip r:embed="rId3"/>
          <a:stretch>
            <a:fillRect/>
          </a:stretch>
        </p:blipFill>
        <p:spPr>
          <a:xfrm>
            <a:off x="952813" y="812814"/>
            <a:ext cx="7420145" cy="4095747"/>
          </a:xfrm>
          <a:prstGeom prst="rect">
            <a:avLst/>
          </a:prstGeom>
        </p:spPr>
      </p:pic>
    </p:spTree>
    <p:extLst>
      <p:ext uri="{BB962C8B-B14F-4D97-AF65-F5344CB8AC3E}">
        <p14:creationId xmlns:p14="http://schemas.microsoft.com/office/powerpoint/2010/main" val="23255737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82"/>
        <p:cNvGrpSpPr/>
        <p:nvPr/>
      </p:nvGrpSpPr>
      <p:grpSpPr>
        <a:xfrm>
          <a:off x="0" y="0"/>
          <a:ext cx="0" cy="0"/>
          <a:chOff x="0" y="0"/>
          <a:chExt cx="0" cy="0"/>
        </a:xfrm>
      </p:grpSpPr>
      <p:sp>
        <p:nvSpPr>
          <p:cNvPr id="2195" name="Google Shape;2195;p40"/>
          <p:cNvSpPr txBox="1">
            <a:spLocks noGrp="1"/>
          </p:cNvSpPr>
          <p:nvPr>
            <p:ph type="title"/>
          </p:nvPr>
        </p:nvSpPr>
        <p:spPr>
          <a:xfrm>
            <a:off x="1546547" y="234939"/>
            <a:ext cx="6050906" cy="59568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ADMIN VENUE</a:t>
            </a:r>
            <a:endParaRPr dirty="0"/>
          </a:p>
        </p:txBody>
      </p:sp>
      <p:pic>
        <p:nvPicPr>
          <p:cNvPr id="4" name="Picture 3" descr="A picture containing graphical user interface&#10;&#10;Description automatically generated">
            <a:extLst>
              <a:ext uri="{FF2B5EF4-FFF2-40B4-BE49-F238E27FC236}">
                <a16:creationId xmlns:a16="http://schemas.microsoft.com/office/drawing/2014/main" id="{84BE35EF-F9A3-412F-9C8C-D9B821B6896C}"/>
              </a:ext>
            </a:extLst>
          </p:cNvPr>
          <p:cNvPicPr>
            <a:picLocks noChangeAspect="1"/>
          </p:cNvPicPr>
          <p:nvPr/>
        </p:nvPicPr>
        <p:blipFill>
          <a:blip r:embed="rId3"/>
          <a:stretch>
            <a:fillRect/>
          </a:stretch>
        </p:blipFill>
        <p:spPr>
          <a:xfrm>
            <a:off x="898902" y="768049"/>
            <a:ext cx="7508928" cy="4144753"/>
          </a:xfrm>
          <a:prstGeom prst="rect">
            <a:avLst/>
          </a:prstGeom>
        </p:spPr>
      </p:pic>
    </p:spTree>
    <p:extLst>
      <p:ext uri="{BB962C8B-B14F-4D97-AF65-F5344CB8AC3E}">
        <p14:creationId xmlns:p14="http://schemas.microsoft.com/office/powerpoint/2010/main" val="11590752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82"/>
        <p:cNvGrpSpPr/>
        <p:nvPr/>
      </p:nvGrpSpPr>
      <p:grpSpPr>
        <a:xfrm>
          <a:off x="0" y="0"/>
          <a:ext cx="0" cy="0"/>
          <a:chOff x="0" y="0"/>
          <a:chExt cx="0" cy="0"/>
        </a:xfrm>
      </p:grpSpPr>
      <p:sp>
        <p:nvSpPr>
          <p:cNvPr id="2195" name="Google Shape;2195;p40"/>
          <p:cNvSpPr txBox="1">
            <a:spLocks noGrp="1"/>
          </p:cNvSpPr>
          <p:nvPr>
            <p:ph type="title"/>
          </p:nvPr>
        </p:nvSpPr>
        <p:spPr>
          <a:xfrm>
            <a:off x="1546547" y="234939"/>
            <a:ext cx="6050906" cy="59568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ADMIN FOOD &amp; VENDOR </a:t>
            </a:r>
            <a:endParaRPr dirty="0"/>
          </a:p>
        </p:txBody>
      </p:sp>
      <p:pic>
        <p:nvPicPr>
          <p:cNvPr id="3" name="Picture 2" descr="Graphical user interface&#10;&#10;Description automatically generated">
            <a:extLst>
              <a:ext uri="{FF2B5EF4-FFF2-40B4-BE49-F238E27FC236}">
                <a16:creationId xmlns:a16="http://schemas.microsoft.com/office/drawing/2014/main" id="{B0C6E6BC-D039-4C2D-8C3F-F46BB40DF418}"/>
              </a:ext>
            </a:extLst>
          </p:cNvPr>
          <p:cNvPicPr>
            <a:picLocks noChangeAspect="1"/>
          </p:cNvPicPr>
          <p:nvPr/>
        </p:nvPicPr>
        <p:blipFill>
          <a:blip r:embed="rId3"/>
          <a:stretch>
            <a:fillRect/>
          </a:stretch>
        </p:blipFill>
        <p:spPr>
          <a:xfrm>
            <a:off x="1015139" y="865387"/>
            <a:ext cx="7315200" cy="4043174"/>
          </a:xfrm>
          <a:prstGeom prst="rect">
            <a:avLst/>
          </a:prstGeom>
        </p:spPr>
      </p:pic>
    </p:spTree>
    <p:extLst>
      <p:ext uri="{BB962C8B-B14F-4D97-AF65-F5344CB8AC3E}">
        <p14:creationId xmlns:p14="http://schemas.microsoft.com/office/powerpoint/2010/main" val="22037945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82"/>
        <p:cNvGrpSpPr/>
        <p:nvPr/>
      </p:nvGrpSpPr>
      <p:grpSpPr>
        <a:xfrm>
          <a:off x="0" y="0"/>
          <a:ext cx="0" cy="0"/>
          <a:chOff x="0" y="0"/>
          <a:chExt cx="0" cy="0"/>
        </a:xfrm>
      </p:grpSpPr>
      <p:sp>
        <p:nvSpPr>
          <p:cNvPr id="2195" name="Google Shape;2195;p40"/>
          <p:cNvSpPr txBox="1">
            <a:spLocks noGrp="1"/>
          </p:cNvSpPr>
          <p:nvPr>
            <p:ph type="title"/>
          </p:nvPr>
        </p:nvSpPr>
        <p:spPr>
          <a:xfrm>
            <a:off x="1546547" y="234939"/>
            <a:ext cx="6050906" cy="59568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ADMIN SERVICE &amp; DECORATION </a:t>
            </a:r>
            <a:endParaRPr dirty="0"/>
          </a:p>
        </p:txBody>
      </p:sp>
      <p:pic>
        <p:nvPicPr>
          <p:cNvPr id="4" name="Picture 3" descr="Timeline&#10;&#10;Description automatically generated">
            <a:extLst>
              <a:ext uri="{FF2B5EF4-FFF2-40B4-BE49-F238E27FC236}">
                <a16:creationId xmlns:a16="http://schemas.microsoft.com/office/drawing/2014/main" id="{7C16E239-3EFD-49BD-860F-A80CCF92E4C0}"/>
              </a:ext>
            </a:extLst>
          </p:cNvPr>
          <p:cNvPicPr>
            <a:picLocks noChangeAspect="1"/>
          </p:cNvPicPr>
          <p:nvPr/>
        </p:nvPicPr>
        <p:blipFill>
          <a:blip r:embed="rId3"/>
          <a:stretch>
            <a:fillRect/>
          </a:stretch>
        </p:blipFill>
        <p:spPr>
          <a:xfrm>
            <a:off x="1025628" y="830627"/>
            <a:ext cx="7339582" cy="4045905"/>
          </a:xfrm>
          <a:prstGeom prst="rect">
            <a:avLst/>
          </a:prstGeom>
        </p:spPr>
      </p:pic>
    </p:spTree>
    <p:extLst>
      <p:ext uri="{BB962C8B-B14F-4D97-AF65-F5344CB8AC3E}">
        <p14:creationId xmlns:p14="http://schemas.microsoft.com/office/powerpoint/2010/main" val="16463686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182"/>
        <p:cNvGrpSpPr/>
        <p:nvPr/>
      </p:nvGrpSpPr>
      <p:grpSpPr>
        <a:xfrm>
          <a:off x="0" y="0"/>
          <a:ext cx="0" cy="0"/>
          <a:chOff x="0" y="0"/>
          <a:chExt cx="0" cy="0"/>
        </a:xfrm>
      </p:grpSpPr>
      <p:sp>
        <p:nvSpPr>
          <p:cNvPr id="2195" name="Google Shape;2195;p40"/>
          <p:cNvSpPr txBox="1">
            <a:spLocks noGrp="1"/>
          </p:cNvSpPr>
          <p:nvPr>
            <p:ph type="title"/>
          </p:nvPr>
        </p:nvSpPr>
        <p:spPr>
          <a:xfrm>
            <a:off x="1546547" y="234939"/>
            <a:ext cx="6050906" cy="59568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EMPLOYEE HOME </a:t>
            </a:r>
            <a:endParaRPr dirty="0"/>
          </a:p>
        </p:txBody>
      </p:sp>
      <p:pic>
        <p:nvPicPr>
          <p:cNvPr id="3" name="Picture 2" descr="Timeline&#10;&#10;Description automatically generated">
            <a:extLst>
              <a:ext uri="{FF2B5EF4-FFF2-40B4-BE49-F238E27FC236}">
                <a16:creationId xmlns:a16="http://schemas.microsoft.com/office/drawing/2014/main" id="{AB580C30-DC21-4FC1-B0EE-7B143F623D48}"/>
              </a:ext>
            </a:extLst>
          </p:cNvPr>
          <p:cNvPicPr>
            <a:picLocks noChangeAspect="1"/>
          </p:cNvPicPr>
          <p:nvPr/>
        </p:nvPicPr>
        <p:blipFill>
          <a:blip r:embed="rId3"/>
          <a:stretch>
            <a:fillRect/>
          </a:stretch>
        </p:blipFill>
        <p:spPr>
          <a:xfrm>
            <a:off x="972877" y="830627"/>
            <a:ext cx="7374602" cy="4054412"/>
          </a:xfrm>
          <a:prstGeom prst="rect">
            <a:avLst/>
          </a:prstGeom>
        </p:spPr>
      </p:pic>
    </p:spTree>
    <p:extLst>
      <p:ext uri="{BB962C8B-B14F-4D97-AF65-F5344CB8AC3E}">
        <p14:creationId xmlns:p14="http://schemas.microsoft.com/office/powerpoint/2010/main" val="204771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750342" y="2571750"/>
            <a:ext cx="3521869" cy="8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700" dirty="0"/>
              <a:t>INTRODUCTION TO EMS</a:t>
            </a:r>
            <a:endParaRPr sz="4700" dirty="0"/>
          </a:p>
        </p:txBody>
      </p:sp>
      <p:sp>
        <p:nvSpPr>
          <p:cNvPr id="2156" name="Google Shape;2156;p38"/>
          <p:cNvSpPr txBox="1">
            <a:spLocks noGrp="1"/>
          </p:cNvSpPr>
          <p:nvPr>
            <p:ph type="title" idx="2"/>
          </p:nvPr>
        </p:nvSpPr>
        <p:spPr>
          <a:xfrm>
            <a:off x="2971800" y="11612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182"/>
        <p:cNvGrpSpPr/>
        <p:nvPr/>
      </p:nvGrpSpPr>
      <p:grpSpPr>
        <a:xfrm>
          <a:off x="0" y="0"/>
          <a:ext cx="0" cy="0"/>
          <a:chOff x="0" y="0"/>
          <a:chExt cx="0" cy="0"/>
        </a:xfrm>
      </p:grpSpPr>
      <p:sp>
        <p:nvSpPr>
          <p:cNvPr id="2195" name="Google Shape;2195;p40"/>
          <p:cNvSpPr txBox="1">
            <a:spLocks noGrp="1"/>
          </p:cNvSpPr>
          <p:nvPr>
            <p:ph type="title"/>
          </p:nvPr>
        </p:nvSpPr>
        <p:spPr>
          <a:xfrm>
            <a:off x="1546547" y="234939"/>
            <a:ext cx="6050906" cy="59568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EMPLOYEE BOOK EVENT-1</a:t>
            </a:r>
            <a:endParaRPr dirty="0"/>
          </a:p>
        </p:txBody>
      </p:sp>
      <p:pic>
        <p:nvPicPr>
          <p:cNvPr id="4" name="Picture 3" descr="Table&#10;&#10;Description automatically generated">
            <a:extLst>
              <a:ext uri="{FF2B5EF4-FFF2-40B4-BE49-F238E27FC236}">
                <a16:creationId xmlns:a16="http://schemas.microsoft.com/office/drawing/2014/main" id="{A2C1B3D0-8E31-451D-B749-3449D9614A4D}"/>
              </a:ext>
            </a:extLst>
          </p:cNvPr>
          <p:cNvPicPr>
            <a:picLocks noChangeAspect="1"/>
          </p:cNvPicPr>
          <p:nvPr/>
        </p:nvPicPr>
        <p:blipFill>
          <a:blip r:embed="rId3"/>
          <a:stretch>
            <a:fillRect/>
          </a:stretch>
        </p:blipFill>
        <p:spPr>
          <a:xfrm>
            <a:off x="1154624" y="925705"/>
            <a:ext cx="7206068" cy="3982856"/>
          </a:xfrm>
          <a:prstGeom prst="rect">
            <a:avLst/>
          </a:prstGeom>
        </p:spPr>
      </p:pic>
    </p:spTree>
    <p:extLst>
      <p:ext uri="{BB962C8B-B14F-4D97-AF65-F5344CB8AC3E}">
        <p14:creationId xmlns:p14="http://schemas.microsoft.com/office/powerpoint/2010/main" val="29096539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182"/>
        <p:cNvGrpSpPr/>
        <p:nvPr/>
      </p:nvGrpSpPr>
      <p:grpSpPr>
        <a:xfrm>
          <a:off x="0" y="0"/>
          <a:ext cx="0" cy="0"/>
          <a:chOff x="0" y="0"/>
          <a:chExt cx="0" cy="0"/>
        </a:xfrm>
      </p:grpSpPr>
      <p:sp>
        <p:nvSpPr>
          <p:cNvPr id="2195" name="Google Shape;2195;p40"/>
          <p:cNvSpPr txBox="1">
            <a:spLocks noGrp="1"/>
          </p:cNvSpPr>
          <p:nvPr>
            <p:ph type="title"/>
          </p:nvPr>
        </p:nvSpPr>
        <p:spPr>
          <a:xfrm>
            <a:off x="1546547" y="234939"/>
            <a:ext cx="6050906" cy="59568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EMPLOYEE BOOK EVENT-2  </a:t>
            </a:r>
            <a:endParaRPr dirty="0"/>
          </a:p>
        </p:txBody>
      </p:sp>
      <p:pic>
        <p:nvPicPr>
          <p:cNvPr id="3" name="Picture 2" descr="Graphical user interface, application&#10;&#10;Description automatically generated">
            <a:extLst>
              <a:ext uri="{FF2B5EF4-FFF2-40B4-BE49-F238E27FC236}">
                <a16:creationId xmlns:a16="http://schemas.microsoft.com/office/drawing/2014/main" id="{F52DF214-8CE7-420A-9220-F126243DB371}"/>
              </a:ext>
            </a:extLst>
          </p:cNvPr>
          <p:cNvPicPr>
            <a:picLocks noChangeAspect="1"/>
          </p:cNvPicPr>
          <p:nvPr/>
        </p:nvPicPr>
        <p:blipFill>
          <a:blip r:embed="rId3"/>
          <a:stretch>
            <a:fillRect/>
          </a:stretch>
        </p:blipFill>
        <p:spPr>
          <a:xfrm>
            <a:off x="939908" y="830627"/>
            <a:ext cx="7264183" cy="4009659"/>
          </a:xfrm>
          <a:prstGeom prst="rect">
            <a:avLst/>
          </a:prstGeom>
        </p:spPr>
      </p:pic>
    </p:spTree>
    <p:extLst>
      <p:ext uri="{BB962C8B-B14F-4D97-AF65-F5344CB8AC3E}">
        <p14:creationId xmlns:p14="http://schemas.microsoft.com/office/powerpoint/2010/main" val="20937555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182"/>
        <p:cNvGrpSpPr/>
        <p:nvPr/>
      </p:nvGrpSpPr>
      <p:grpSpPr>
        <a:xfrm>
          <a:off x="0" y="0"/>
          <a:ext cx="0" cy="0"/>
          <a:chOff x="0" y="0"/>
          <a:chExt cx="0" cy="0"/>
        </a:xfrm>
      </p:grpSpPr>
      <p:sp>
        <p:nvSpPr>
          <p:cNvPr id="2195" name="Google Shape;2195;p40"/>
          <p:cNvSpPr txBox="1">
            <a:spLocks noGrp="1"/>
          </p:cNvSpPr>
          <p:nvPr>
            <p:ph type="title"/>
          </p:nvPr>
        </p:nvSpPr>
        <p:spPr>
          <a:xfrm>
            <a:off x="1546547" y="234939"/>
            <a:ext cx="6050906" cy="59568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EMPLOYEE VENUE</a:t>
            </a:r>
            <a:endParaRPr dirty="0"/>
          </a:p>
        </p:txBody>
      </p:sp>
      <p:pic>
        <p:nvPicPr>
          <p:cNvPr id="4" name="Picture 3" descr="Table&#10;&#10;Description automatically generated">
            <a:extLst>
              <a:ext uri="{FF2B5EF4-FFF2-40B4-BE49-F238E27FC236}">
                <a16:creationId xmlns:a16="http://schemas.microsoft.com/office/drawing/2014/main" id="{1F11AA98-B904-47C3-863E-AFD745A45B67}"/>
              </a:ext>
            </a:extLst>
          </p:cNvPr>
          <p:cNvPicPr>
            <a:picLocks noChangeAspect="1"/>
          </p:cNvPicPr>
          <p:nvPr/>
        </p:nvPicPr>
        <p:blipFill>
          <a:blip r:embed="rId3"/>
          <a:stretch>
            <a:fillRect/>
          </a:stretch>
        </p:blipFill>
        <p:spPr>
          <a:xfrm>
            <a:off x="1084881" y="841728"/>
            <a:ext cx="7185106" cy="3966010"/>
          </a:xfrm>
          <a:prstGeom prst="rect">
            <a:avLst/>
          </a:prstGeom>
        </p:spPr>
      </p:pic>
    </p:spTree>
    <p:extLst>
      <p:ext uri="{BB962C8B-B14F-4D97-AF65-F5344CB8AC3E}">
        <p14:creationId xmlns:p14="http://schemas.microsoft.com/office/powerpoint/2010/main" val="35425044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182"/>
        <p:cNvGrpSpPr/>
        <p:nvPr/>
      </p:nvGrpSpPr>
      <p:grpSpPr>
        <a:xfrm>
          <a:off x="0" y="0"/>
          <a:ext cx="0" cy="0"/>
          <a:chOff x="0" y="0"/>
          <a:chExt cx="0" cy="0"/>
        </a:xfrm>
      </p:grpSpPr>
      <p:sp>
        <p:nvSpPr>
          <p:cNvPr id="2195" name="Google Shape;2195;p40"/>
          <p:cNvSpPr txBox="1">
            <a:spLocks noGrp="1"/>
          </p:cNvSpPr>
          <p:nvPr>
            <p:ph type="title"/>
          </p:nvPr>
        </p:nvSpPr>
        <p:spPr>
          <a:xfrm>
            <a:off x="1546547" y="234939"/>
            <a:ext cx="6050906" cy="59568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EMPLOYEE FOOD &amp; VENDORS </a:t>
            </a:r>
            <a:endParaRPr dirty="0"/>
          </a:p>
        </p:txBody>
      </p:sp>
      <p:pic>
        <p:nvPicPr>
          <p:cNvPr id="3" name="Picture 2" descr="Table&#10;&#10;Description automatically generated">
            <a:extLst>
              <a:ext uri="{FF2B5EF4-FFF2-40B4-BE49-F238E27FC236}">
                <a16:creationId xmlns:a16="http://schemas.microsoft.com/office/drawing/2014/main" id="{C9B35F10-AA20-47FD-B43D-34C9887144A5}"/>
              </a:ext>
            </a:extLst>
          </p:cNvPr>
          <p:cNvPicPr>
            <a:picLocks noChangeAspect="1"/>
          </p:cNvPicPr>
          <p:nvPr/>
        </p:nvPicPr>
        <p:blipFill>
          <a:blip r:embed="rId3"/>
          <a:stretch>
            <a:fillRect/>
          </a:stretch>
        </p:blipFill>
        <p:spPr>
          <a:xfrm>
            <a:off x="1079471" y="883959"/>
            <a:ext cx="7291255" cy="4024602"/>
          </a:xfrm>
          <a:prstGeom prst="rect">
            <a:avLst/>
          </a:prstGeom>
        </p:spPr>
      </p:pic>
    </p:spTree>
    <p:extLst>
      <p:ext uri="{BB962C8B-B14F-4D97-AF65-F5344CB8AC3E}">
        <p14:creationId xmlns:p14="http://schemas.microsoft.com/office/powerpoint/2010/main" val="10605226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182"/>
        <p:cNvGrpSpPr/>
        <p:nvPr/>
      </p:nvGrpSpPr>
      <p:grpSpPr>
        <a:xfrm>
          <a:off x="0" y="0"/>
          <a:ext cx="0" cy="0"/>
          <a:chOff x="0" y="0"/>
          <a:chExt cx="0" cy="0"/>
        </a:xfrm>
      </p:grpSpPr>
      <p:sp>
        <p:nvSpPr>
          <p:cNvPr id="2195" name="Google Shape;2195;p40"/>
          <p:cNvSpPr txBox="1">
            <a:spLocks noGrp="1"/>
          </p:cNvSpPr>
          <p:nvPr>
            <p:ph type="title"/>
          </p:nvPr>
        </p:nvSpPr>
        <p:spPr>
          <a:xfrm>
            <a:off x="1546547" y="234939"/>
            <a:ext cx="6050906" cy="59568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EMPLOYEE SERVICE &amp; DECORATION </a:t>
            </a:r>
            <a:endParaRPr dirty="0"/>
          </a:p>
        </p:txBody>
      </p:sp>
      <p:pic>
        <p:nvPicPr>
          <p:cNvPr id="4" name="Picture 3" descr="Graphical user interface&#10;&#10;Description automatically generated">
            <a:extLst>
              <a:ext uri="{FF2B5EF4-FFF2-40B4-BE49-F238E27FC236}">
                <a16:creationId xmlns:a16="http://schemas.microsoft.com/office/drawing/2014/main" id="{02F6B70F-9D03-4EB9-ADF7-31B437711F5D}"/>
              </a:ext>
            </a:extLst>
          </p:cNvPr>
          <p:cNvPicPr>
            <a:picLocks noChangeAspect="1"/>
          </p:cNvPicPr>
          <p:nvPr/>
        </p:nvPicPr>
        <p:blipFill>
          <a:blip r:embed="rId3"/>
          <a:stretch>
            <a:fillRect/>
          </a:stretch>
        </p:blipFill>
        <p:spPr>
          <a:xfrm>
            <a:off x="926024" y="757886"/>
            <a:ext cx="7549697" cy="4150675"/>
          </a:xfrm>
          <a:prstGeom prst="rect">
            <a:avLst/>
          </a:prstGeom>
        </p:spPr>
      </p:pic>
    </p:spTree>
    <p:extLst>
      <p:ext uri="{BB962C8B-B14F-4D97-AF65-F5344CB8AC3E}">
        <p14:creationId xmlns:p14="http://schemas.microsoft.com/office/powerpoint/2010/main" val="38618288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182"/>
        <p:cNvGrpSpPr/>
        <p:nvPr/>
      </p:nvGrpSpPr>
      <p:grpSpPr>
        <a:xfrm>
          <a:off x="0" y="0"/>
          <a:ext cx="0" cy="0"/>
          <a:chOff x="0" y="0"/>
          <a:chExt cx="0" cy="0"/>
        </a:xfrm>
      </p:grpSpPr>
      <p:sp>
        <p:nvSpPr>
          <p:cNvPr id="2195" name="Google Shape;2195;p40"/>
          <p:cNvSpPr txBox="1">
            <a:spLocks noGrp="1"/>
          </p:cNvSpPr>
          <p:nvPr>
            <p:ph type="title"/>
          </p:nvPr>
        </p:nvSpPr>
        <p:spPr>
          <a:xfrm>
            <a:off x="1546547" y="234939"/>
            <a:ext cx="6050906" cy="59568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EMPLOYEE  PROFILE</a:t>
            </a:r>
            <a:endParaRPr dirty="0"/>
          </a:p>
        </p:txBody>
      </p:sp>
      <p:pic>
        <p:nvPicPr>
          <p:cNvPr id="3" name="Picture 2" descr="Graphical user interface, application&#10;&#10;Description automatically generated">
            <a:extLst>
              <a:ext uri="{FF2B5EF4-FFF2-40B4-BE49-F238E27FC236}">
                <a16:creationId xmlns:a16="http://schemas.microsoft.com/office/drawing/2014/main" id="{A7DA2EDF-B8DA-47C7-BDD0-082D93A13093}"/>
              </a:ext>
            </a:extLst>
          </p:cNvPr>
          <p:cNvPicPr>
            <a:picLocks noChangeAspect="1"/>
          </p:cNvPicPr>
          <p:nvPr/>
        </p:nvPicPr>
        <p:blipFill>
          <a:blip r:embed="rId3"/>
          <a:stretch>
            <a:fillRect/>
          </a:stretch>
        </p:blipFill>
        <p:spPr>
          <a:xfrm>
            <a:off x="1301857" y="756843"/>
            <a:ext cx="6796007" cy="3746262"/>
          </a:xfrm>
          <a:prstGeom prst="rect">
            <a:avLst/>
          </a:prstGeom>
        </p:spPr>
      </p:pic>
    </p:spTree>
    <p:extLst>
      <p:ext uri="{BB962C8B-B14F-4D97-AF65-F5344CB8AC3E}">
        <p14:creationId xmlns:p14="http://schemas.microsoft.com/office/powerpoint/2010/main" val="25989406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604"/>
        <p:cNvGrpSpPr/>
        <p:nvPr/>
      </p:nvGrpSpPr>
      <p:grpSpPr>
        <a:xfrm>
          <a:off x="0" y="0"/>
          <a:ext cx="0" cy="0"/>
          <a:chOff x="0" y="0"/>
          <a:chExt cx="0" cy="0"/>
        </a:xfrm>
      </p:grpSpPr>
      <p:sp>
        <p:nvSpPr>
          <p:cNvPr id="3605" name="Google Shape;3605;p63"/>
          <p:cNvSpPr txBox="1">
            <a:spLocks noGrp="1"/>
          </p:cNvSpPr>
          <p:nvPr>
            <p:ph type="title"/>
          </p:nvPr>
        </p:nvSpPr>
        <p:spPr>
          <a:xfrm>
            <a:off x="2167419" y="1918380"/>
            <a:ext cx="4937700" cy="107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7200" dirty="0"/>
              <a:t>Thanks!</a:t>
            </a:r>
            <a:endParaRPr sz="7200" dirty="0"/>
          </a:p>
        </p:txBody>
      </p:sp>
      <p:sp>
        <p:nvSpPr>
          <p:cNvPr id="4" name="Rectangle 3">
            <a:extLst>
              <a:ext uri="{FF2B5EF4-FFF2-40B4-BE49-F238E27FC236}">
                <a16:creationId xmlns:a16="http://schemas.microsoft.com/office/drawing/2014/main" id="{27E98EF2-6B6C-4761-BA71-130F1A1668D2}"/>
              </a:ext>
            </a:extLst>
          </p:cNvPr>
          <p:cNvSpPr/>
          <p:nvPr/>
        </p:nvSpPr>
        <p:spPr>
          <a:xfrm>
            <a:off x="2448732" y="3719593"/>
            <a:ext cx="4223288" cy="6354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grpSp>
        <p:nvGrpSpPr>
          <p:cNvPr id="2162" name="Google Shape;2162;p39"/>
          <p:cNvGrpSpPr/>
          <p:nvPr/>
        </p:nvGrpSpPr>
        <p:grpSpPr>
          <a:xfrm>
            <a:off x="3732436" y="526916"/>
            <a:ext cx="1679127" cy="1679127"/>
            <a:chOff x="3614228" y="234880"/>
            <a:chExt cx="1915500" cy="1915500"/>
          </a:xfrm>
        </p:grpSpPr>
        <p:sp>
          <p:nvSpPr>
            <p:cNvPr id="2163" name="Google Shape;2163;p39"/>
            <p:cNvSpPr/>
            <p:nvPr/>
          </p:nvSpPr>
          <p:spPr>
            <a:xfrm>
              <a:off x="3614228" y="234880"/>
              <a:ext cx="1915500" cy="19155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39"/>
            <p:cNvSpPr/>
            <p:nvPr/>
          </p:nvSpPr>
          <p:spPr>
            <a:xfrm>
              <a:off x="3869711" y="490401"/>
              <a:ext cx="1404000" cy="14040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77" name="Google Shape;2177;p39"/>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EVENT MANAGEMENT SYSTEM</a:t>
            </a:r>
            <a:endParaRPr dirty="0"/>
          </a:p>
        </p:txBody>
      </p:sp>
      <p:sp>
        <p:nvSpPr>
          <p:cNvPr id="2178" name="Google Shape;2178;p39"/>
          <p:cNvSpPr txBox="1">
            <a:spLocks noGrp="1"/>
          </p:cNvSpPr>
          <p:nvPr>
            <p:ph type="subTitle" idx="1"/>
          </p:nvPr>
        </p:nvSpPr>
        <p:spPr>
          <a:xfrm>
            <a:off x="2167128" y="2974630"/>
            <a:ext cx="4809600" cy="141796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latin typeface="Barlow Semi Condensed"/>
                <a:ea typeface="Barlow Semi Condensed"/>
                <a:cs typeface="Barlow Semi Condensed"/>
                <a:sym typeface="Barlow Semi Condensed"/>
              </a:rPr>
              <a:t>Event Management System is used to manage all the activities related to event. In any event many service providers works simultaneously, and it is hard to manage these providers. It is also important for event organizer that he has all the contact detail of the service providers so that he can manage the event properly. To manage all these activities we have developed this software</a:t>
            </a:r>
            <a:endParaRPr dirty="0">
              <a:latin typeface="Barlow Semi Condensed"/>
              <a:ea typeface="Barlow Semi Condensed"/>
              <a:cs typeface="Barlow Semi Condensed"/>
              <a:sym typeface="Barlow Semi Condensed"/>
            </a:endParaRPr>
          </a:p>
        </p:txBody>
      </p:sp>
      <p:pic>
        <p:nvPicPr>
          <p:cNvPr id="3" name="Picture 2" descr="Icon&#10;&#10;Description automatically generated">
            <a:extLst>
              <a:ext uri="{FF2B5EF4-FFF2-40B4-BE49-F238E27FC236}">
                <a16:creationId xmlns:a16="http://schemas.microsoft.com/office/drawing/2014/main" id="{E9C68BFB-1530-40EA-A729-B013D7E8B0D2}"/>
              </a:ext>
            </a:extLst>
          </p:cNvPr>
          <p:cNvPicPr>
            <a:picLocks noChangeAspect="1"/>
          </p:cNvPicPr>
          <p:nvPr/>
        </p:nvPicPr>
        <p:blipFill>
          <a:blip r:embed="rId3"/>
          <a:stretch>
            <a:fillRect/>
          </a:stretch>
        </p:blipFill>
        <p:spPr>
          <a:xfrm>
            <a:off x="4003086" y="1042345"/>
            <a:ext cx="1137357" cy="76153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549471" y="2571750"/>
            <a:ext cx="3921997" cy="8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700" dirty="0"/>
              <a:t>OBJECTIVE</a:t>
            </a:r>
            <a:endParaRPr sz="4700" dirty="0"/>
          </a:p>
        </p:txBody>
      </p:sp>
      <p:sp>
        <p:nvSpPr>
          <p:cNvPr id="2156" name="Google Shape;2156;p38"/>
          <p:cNvSpPr txBox="1">
            <a:spLocks noGrp="1"/>
          </p:cNvSpPr>
          <p:nvPr>
            <p:ph type="title" idx="2"/>
          </p:nvPr>
        </p:nvSpPr>
        <p:spPr>
          <a:xfrm>
            <a:off x="2918181" y="1099295"/>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Tree>
    <p:extLst>
      <p:ext uri="{BB962C8B-B14F-4D97-AF65-F5344CB8AC3E}">
        <p14:creationId xmlns:p14="http://schemas.microsoft.com/office/powerpoint/2010/main" val="1183899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25"/>
        <p:cNvGrpSpPr/>
        <p:nvPr/>
      </p:nvGrpSpPr>
      <p:grpSpPr>
        <a:xfrm>
          <a:off x="0" y="0"/>
          <a:ext cx="0" cy="0"/>
          <a:chOff x="0" y="0"/>
          <a:chExt cx="0" cy="0"/>
        </a:xfrm>
      </p:grpSpPr>
      <p:grpSp>
        <p:nvGrpSpPr>
          <p:cNvPr id="2326" name="Google Shape;2326;p44"/>
          <p:cNvGrpSpPr/>
          <p:nvPr/>
        </p:nvGrpSpPr>
        <p:grpSpPr>
          <a:xfrm>
            <a:off x="4360149" y="632092"/>
            <a:ext cx="3879489" cy="3879489"/>
            <a:chOff x="4522050" y="622650"/>
            <a:chExt cx="3898200" cy="3898200"/>
          </a:xfrm>
        </p:grpSpPr>
        <p:sp>
          <p:nvSpPr>
            <p:cNvPr id="2327" name="Google Shape;2327;p44"/>
            <p:cNvSpPr/>
            <p:nvPr/>
          </p:nvSpPr>
          <p:spPr>
            <a:xfrm>
              <a:off x="4522050" y="622650"/>
              <a:ext cx="3898200" cy="38982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44"/>
            <p:cNvSpPr/>
            <p:nvPr/>
          </p:nvSpPr>
          <p:spPr>
            <a:xfrm>
              <a:off x="4698900" y="799500"/>
              <a:ext cx="3544500" cy="3544500"/>
            </a:xfrm>
            <a:prstGeom prst="ellipse">
              <a:avLst/>
            </a:prstGeom>
            <a:solidFill>
              <a:srgbClr val="FF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30" name="Google Shape;2330;p44"/>
          <p:cNvSpPr txBox="1">
            <a:spLocks noGrp="1"/>
          </p:cNvSpPr>
          <p:nvPr>
            <p:ph type="subTitle" idx="1"/>
          </p:nvPr>
        </p:nvSpPr>
        <p:spPr>
          <a:xfrm>
            <a:off x="750428" y="1794667"/>
            <a:ext cx="3291900" cy="185518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Barlow Semi Condensed"/>
                <a:ea typeface="Barlow Semi Condensed"/>
                <a:cs typeface="Barlow Semi Condensed"/>
                <a:sym typeface="Barlow Semi Condensed"/>
              </a:rPr>
              <a:t>System works very efficiently it stores, maintain and retrieve data from its database and can be easily use for further analysis.</a:t>
            </a:r>
            <a:r>
              <a:rPr lang="en-US" dirty="0"/>
              <a:t> Event Managers keep record of all events and its details.</a:t>
            </a:r>
            <a:endParaRPr lang="en-US" dirty="0">
              <a:latin typeface="Barlow Semi Condensed"/>
              <a:ea typeface="Barlow Semi Condensed"/>
              <a:cs typeface="Barlow Semi Condensed"/>
              <a:sym typeface="Barlow Semi Condensed"/>
            </a:endParaRPr>
          </a:p>
        </p:txBody>
      </p:sp>
      <p:pic>
        <p:nvPicPr>
          <p:cNvPr id="2331" name="Google Shape;2331;p44"/>
          <p:cNvPicPr preferRelativeResize="0"/>
          <p:nvPr/>
        </p:nvPicPr>
        <p:blipFill rotWithShape="1">
          <a:blip r:embed="rId3">
            <a:alphaModFix/>
          </a:blip>
          <a:srcRect l="34985" r="2674"/>
          <a:stretch/>
        </p:blipFill>
        <p:spPr>
          <a:xfrm>
            <a:off x="4718153" y="995200"/>
            <a:ext cx="3144600" cy="3153000"/>
          </a:xfrm>
          <a:prstGeom prst="ellipse">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328157" y="2393520"/>
            <a:ext cx="4487685" cy="8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Dependencies / External </a:t>
            </a:r>
            <a:br>
              <a:rPr lang="en" dirty="0"/>
            </a:br>
            <a:r>
              <a:rPr lang="en" dirty="0"/>
              <a:t>System</a:t>
            </a:r>
            <a:endParaRPr dirty="0"/>
          </a:p>
        </p:txBody>
      </p:sp>
      <p:sp>
        <p:nvSpPr>
          <p:cNvPr id="2156" name="Google Shape;2156;p38"/>
          <p:cNvSpPr txBox="1">
            <a:spLocks noGrp="1"/>
          </p:cNvSpPr>
          <p:nvPr>
            <p:ph type="title" idx="2"/>
          </p:nvPr>
        </p:nvSpPr>
        <p:spPr>
          <a:xfrm>
            <a:off x="2918181" y="1099295"/>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Tree>
    <p:extLst>
      <p:ext uri="{BB962C8B-B14F-4D97-AF65-F5344CB8AC3E}">
        <p14:creationId xmlns:p14="http://schemas.microsoft.com/office/powerpoint/2010/main" val="1088941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40"/>
        <p:cNvGrpSpPr/>
        <p:nvPr/>
      </p:nvGrpSpPr>
      <p:grpSpPr>
        <a:xfrm>
          <a:off x="0" y="0"/>
          <a:ext cx="0" cy="0"/>
          <a:chOff x="0" y="0"/>
          <a:chExt cx="0" cy="0"/>
        </a:xfrm>
      </p:grpSpPr>
      <p:sp>
        <p:nvSpPr>
          <p:cNvPr id="2241" name="Google Shape;2241;p42"/>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DEPENDENCIES / EXTERNAL SYSTEM</a:t>
            </a:r>
            <a:endParaRPr dirty="0"/>
          </a:p>
        </p:txBody>
      </p:sp>
      <p:graphicFrame>
        <p:nvGraphicFramePr>
          <p:cNvPr id="2242" name="Google Shape;2242;p42"/>
          <p:cNvGraphicFramePr/>
          <p:nvPr>
            <p:extLst>
              <p:ext uri="{D42A27DB-BD31-4B8C-83A1-F6EECF244321}">
                <p14:modId xmlns:p14="http://schemas.microsoft.com/office/powerpoint/2010/main" val="236331065"/>
              </p:ext>
            </p:extLst>
          </p:nvPr>
        </p:nvGraphicFramePr>
        <p:xfrm>
          <a:off x="1572654" y="1841972"/>
          <a:ext cx="4386443" cy="2523750"/>
        </p:xfrm>
        <a:graphic>
          <a:graphicData uri="http://schemas.openxmlformats.org/drawingml/2006/table">
            <a:tbl>
              <a:tblPr>
                <a:noFill/>
                <a:tableStyleId>{FF6618D7-5AF6-43A8-8031-7F793B38CF88}</a:tableStyleId>
              </a:tblPr>
              <a:tblGrid>
                <a:gridCol w="2141037">
                  <a:extLst>
                    <a:ext uri="{9D8B030D-6E8A-4147-A177-3AD203B41FA5}">
                      <a16:colId xmlns:a16="http://schemas.microsoft.com/office/drawing/2014/main" val="20000"/>
                    </a:ext>
                  </a:extLst>
                </a:gridCol>
                <a:gridCol w="2245406">
                  <a:extLst>
                    <a:ext uri="{9D8B030D-6E8A-4147-A177-3AD203B41FA5}">
                      <a16:colId xmlns:a16="http://schemas.microsoft.com/office/drawing/2014/main" val="20001"/>
                    </a:ext>
                  </a:extLst>
                </a:gridCol>
              </a:tblGrid>
              <a:tr h="504750">
                <a:tc>
                  <a:txBody>
                    <a:bodyPr/>
                    <a:lstStyle/>
                    <a:p>
                      <a:pPr marL="0" lvl="0" indent="0" algn="l" rtl="0">
                        <a:spcBef>
                          <a:spcPts val="0"/>
                        </a:spcBef>
                        <a:spcAft>
                          <a:spcPts val="0"/>
                        </a:spcAft>
                        <a:buNone/>
                      </a:pPr>
                      <a:r>
                        <a:rPr lang="en-US" dirty="0">
                          <a:solidFill>
                            <a:srgbClr val="595959"/>
                          </a:solidFill>
                          <a:latin typeface="Barlow Semi Condensed Medium"/>
                          <a:ea typeface="Barlow Semi Condensed Medium"/>
                          <a:cs typeface="Barlow Semi Condensed Medium"/>
                          <a:sym typeface="Barlow Semi Condensed Medium"/>
                        </a:rPr>
                        <a:t>Programming Language</a:t>
                      </a:r>
                      <a:endParaRPr dirty="0">
                        <a:solidFill>
                          <a:srgbClr val="595959"/>
                        </a:solidFill>
                        <a:latin typeface="Barlow Semi Condensed Medium"/>
                        <a:ea typeface="Barlow Semi Condensed Medium"/>
                        <a:cs typeface="Barlow Semi Condensed Medium"/>
                        <a:sym typeface="Barlow Semi Condensed Medium"/>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US" dirty="0">
                          <a:solidFill>
                            <a:srgbClr val="595959"/>
                          </a:solidFill>
                          <a:latin typeface="Barlow Semi Condensed Medium"/>
                          <a:ea typeface="Barlow Semi Condensed Medium"/>
                          <a:cs typeface="Barlow Semi Condensed Medium"/>
                          <a:sym typeface="Barlow Semi Condensed Medium"/>
                        </a:rPr>
                        <a:t>Python</a:t>
                      </a:r>
                      <a:endParaRPr dirty="0">
                        <a:solidFill>
                          <a:srgbClr val="595959"/>
                        </a:solidFill>
                        <a:latin typeface="Barlow Semi Condensed Medium"/>
                        <a:ea typeface="Barlow Semi Condensed Medium"/>
                        <a:cs typeface="Barlow Semi Condensed Medium"/>
                        <a:sym typeface="Barlow Semi Condensed Medium"/>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04750">
                <a:tc>
                  <a:txBody>
                    <a:bodyPr/>
                    <a:lstStyle/>
                    <a:p>
                      <a:pPr marL="0" lvl="0" indent="0" algn="l" rtl="0">
                        <a:spcBef>
                          <a:spcPts val="0"/>
                        </a:spcBef>
                        <a:spcAft>
                          <a:spcPts val="0"/>
                        </a:spcAft>
                        <a:buNone/>
                      </a:pPr>
                      <a:r>
                        <a:rPr lang="en-US" dirty="0">
                          <a:solidFill>
                            <a:srgbClr val="595959"/>
                          </a:solidFill>
                          <a:latin typeface="Barlow Semi Condensed Medium"/>
                          <a:ea typeface="Barlow Semi Condensed Medium"/>
                          <a:cs typeface="Barlow Semi Condensed Medium"/>
                          <a:sym typeface="Barlow Semi Condensed Medium"/>
                        </a:rPr>
                        <a:t>Front-end</a:t>
                      </a:r>
                      <a:endParaRPr dirty="0">
                        <a:solidFill>
                          <a:srgbClr val="595959"/>
                        </a:solidFill>
                        <a:latin typeface="Barlow Semi Condensed Medium"/>
                        <a:ea typeface="Barlow Semi Condensed Medium"/>
                        <a:cs typeface="Barlow Semi Condensed Medium"/>
                        <a:sym typeface="Barlow Semi Condensed Medium"/>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lt1"/>
                    </a:solidFill>
                  </a:tcPr>
                </a:tc>
                <a:tc>
                  <a:txBody>
                    <a:bodyPr/>
                    <a:lstStyle/>
                    <a:p>
                      <a:pPr marL="0" lvl="0" indent="0" algn="l" rtl="0">
                        <a:spcBef>
                          <a:spcPts val="0"/>
                        </a:spcBef>
                        <a:spcAft>
                          <a:spcPts val="0"/>
                        </a:spcAft>
                        <a:buNone/>
                      </a:pPr>
                      <a:r>
                        <a:rPr lang="en-US" dirty="0" err="1">
                          <a:solidFill>
                            <a:srgbClr val="595959"/>
                          </a:solidFill>
                          <a:latin typeface="Barlow Semi Condensed Medium"/>
                          <a:ea typeface="Barlow Semi Condensed Medium"/>
                          <a:cs typeface="Barlow Semi Condensed Medium"/>
                          <a:sym typeface="Barlow Semi Condensed Medium"/>
                        </a:rPr>
                        <a:t>Tkinter</a:t>
                      </a:r>
                      <a:r>
                        <a:rPr lang="en-US" dirty="0">
                          <a:solidFill>
                            <a:srgbClr val="595959"/>
                          </a:solidFill>
                          <a:latin typeface="Barlow Semi Condensed Medium"/>
                          <a:ea typeface="Barlow Semi Condensed Medium"/>
                          <a:cs typeface="Barlow Semi Condensed Medium"/>
                          <a:sym typeface="Barlow Semi Condensed Medium"/>
                        </a:rPr>
                        <a:t> Python</a:t>
                      </a:r>
                      <a:endParaRPr dirty="0">
                        <a:solidFill>
                          <a:srgbClr val="595959"/>
                        </a:solidFill>
                        <a:latin typeface="Barlow Semi Condensed Medium"/>
                        <a:ea typeface="Barlow Semi Condensed Medium"/>
                        <a:cs typeface="Barlow Semi Condensed Medium"/>
                        <a:sym typeface="Barlow Semi Condensed Medium"/>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lt1"/>
                    </a:solidFill>
                  </a:tcPr>
                </a:tc>
                <a:extLst>
                  <a:ext uri="{0D108BD9-81ED-4DB2-BD59-A6C34878D82A}">
                    <a16:rowId xmlns:a16="http://schemas.microsoft.com/office/drawing/2014/main" val="10002"/>
                  </a:ext>
                </a:extLst>
              </a:tr>
              <a:tr h="504750">
                <a:tc>
                  <a:txBody>
                    <a:bodyPr/>
                    <a:lstStyle/>
                    <a:p>
                      <a:pPr marL="0" lvl="0" indent="0" algn="l" rtl="0">
                        <a:spcBef>
                          <a:spcPts val="0"/>
                        </a:spcBef>
                        <a:spcAft>
                          <a:spcPts val="0"/>
                        </a:spcAft>
                        <a:buNone/>
                      </a:pPr>
                      <a:r>
                        <a:rPr lang="en-US" dirty="0">
                          <a:solidFill>
                            <a:srgbClr val="595959"/>
                          </a:solidFill>
                          <a:latin typeface="Barlow Semi Condensed Medium"/>
                          <a:ea typeface="Barlow Semi Condensed Medium"/>
                          <a:cs typeface="Barlow Semi Condensed Medium"/>
                          <a:sym typeface="Barlow Semi Condensed Medium"/>
                        </a:rPr>
                        <a:t>Back-end</a:t>
                      </a:r>
                      <a:endParaRPr dirty="0">
                        <a:solidFill>
                          <a:srgbClr val="595959"/>
                        </a:solidFill>
                        <a:latin typeface="Barlow Semi Condensed Medium"/>
                        <a:ea typeface="Barlow Semi Condensed Medium"/>
                        <a:cs typeface="Barlow Semi Condensed Medium"/>
                        <a:sym typeface="Barlow Semi Condensed Medium"/>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US" dirty="0" err="1">
                          <a:solidFill>
                            <a:srgbClr val="595959"/>
                          </a:solidFill>
                          <a:latin typeface="Barlow Semi Condensed Medium"/>
                          <a:ea typeface="Barlow Semi Condensed Medium"/>
                          <a:cs typeface="Barlow Semi Condensed Medium"/>
                          <a:sym typeface="Barlow Semi Condensed Medium"/>
                        </a:rPr>
                        <a:t>Cx_Oracle</a:t>
                      </a:r>
                      <a:endParaRPr dirty="0">
                        <a:solidFill>
                          <a:srgbClr val="595959"/>
                        </a:solidFill>
                        <a:latin typeface="Barlow Semi Condensed Medium"/>
                        <a:ea typeface="Barlow Semi Condensed Medium"/>
                        <a:cs typeface="Barlow Semi Condensed Medium"/>
                        <a:sym typeface="Barlow Semi Condensed Medium"/>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04750">
                <a:tc>
                  <a:txBody>
                    <a:bodyPr/>
                    <a:lstStyle/>
                    <a:p>
                      <a:pPr marL="0" lvl="0" indent="0" algn="l" rtl="0">
                        <a:spcBef>
                          <a:spcPts val="0"/>
                        </a:spcBef>
                        <a:spcAft>
                          <a:spcPts val="0"/>
                        </a:spcAft>
                        <a:buNone/>
                      </a:pPr>
                      <a:r>
                        <a:rPr lang="en-US" dirty="0">
                          <a:solidFill>
                            <a:srgbClr val="595959"/>
                          </a:solidFill>
                          <a:latin typeface="Barlow Semi Condensed Medium"/>
                          <a:ea typeface="Barlow Semi Condensed Medium"/>
                          <a:cs typeface="Barlow Semi Condensed Medium"/>
                          <a:sym typeface="Barlow Semi Condensed Medium"/>
                        </a:rPr>
                        <a:t>Database</a:t>
                      </a:r>
                      <a:endParaRPr dirty="0">
                        <a:solidFill>
                          <a:srgbClr val="595959"/>
                        </a:solidFill>
                        <a:latin typeface="Barlow Semi Condensed Medium"/>
                        <a:ea typeface="Barlow Semi Condensed Medium"/>
                        <a:cs typeface="Barlow Semi Condensed Medium"/>
                        <a:sym typeface="Barlow Semi Condensed Medium"/>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lt1"/>
                    </a:solidFill>
                  </a:tcPr>
                </a:tc>
                <a:tc>
                  <a:txBody>
                    <a:bodyPr/>
                    <a:lstStyle/>
                    <a:p>
                      <a:pPr marL="0" lvl="0" indent="0" algn="l" rtl="0">
                        <a:spcBef>
                          <a:spcPts val="0"/>
                        </a:spcBef>
                        <a:spcAft>
                          <a:spcPts val="0"/>
                        </a:spcAft>
                        <a:buNone/>
                      </a:pPr>
                      <a:r>
                        <a:rPr lang="en-US" dirty="0">
                          <a:solidFill>
                            <a:srgbClr val="595959"/>
                          </a:solidFill>
                          <a:latin typeface="Barlow Semi Condensed Medium"/>
                          <a:ea typeface="Barlow Semi Condensed Medium"/>
                          <a:cs typeface="Barlow Semi Condensed Medium"/>
                          <a:sym typeface="Barlow Semi Condensed Medium"/>
                        </a:rPr>
                        <a:t>Oracle 12c</a:t>
                      </a: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lt1"/>
                    </a:solidFill>
                  </a:tcPr>
                </a:tc>
                <a:extLst>
                  <a:ext uri="{0D108BD9-81ED-4DB2-BD59-A6C34878D82A}">
                    <a16:rowId xmlns:a16="http://schemas.microsoft.com/office/drawing/2014/main" val="10004"/>
                  </a:ext>
                </a:extLst>
              </a:tr>
              <a:tr h="504750">
                <a:tc>
                  <a:txBody>
                    <a:bodyPr/>
                    <a:lstStyle/>
                    <a:p>
                      <a:pPr marL="0" lvl="0" indent="0" algn="l" rtl="0">
                        <a:spcBef>
                          <a:spcPts val="0"/>
                        </a:spcBef>
                        <a:spcAft>
                          <a:spcPts val="0"/>
                        </a:spcAft>
                        <a:buNone/>
                      </a:pPr>
                      <a:r>
                        <a:rPr lang="en-US" dirty="0">
                          <a:solidFill>
                            <a:srgbClr val="595959"/>
                          </a:solidFill>
                          <a:latin typeface="Barlow Semi Condensed Medium"/>
                          <a:ea typeface="Barlow Semi Condensed Medium"/>
                          <a:cs typeface="Barlow Semi Condensed Medium"/>
                          <a:sym typeface="Barlow Semi Condensed Medium"/>
                        </a:rPr>
                        <a:t>Tools</a:t>
                      </a:r>
                      <a:endParaRPr dirty="0">
                        <a:solidFill>
                          <a:srgbClr val="595959"/>
                        </a:solidFill>
                        <a:latin typeface="Barlow Semi Condensed Medium"/>
                        <a:ea typeface="Barlow Semi Condensed Medium"/>
                        <a:cs typeface="Barlow Semi Condensed Medium"/>
                        <a:sym typeface="Barlow Semi Condensed Medium"/>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lt1"/>
                    </a:solidFill>
                  </a:tcPr>
                </a:tc>
                <a:tc>
                  <a:txBody>
                    <a:bodyPr/>
                    <a:lstStyle/>
                    <a:p>
                      <a:pPr marL="0" lvl="0" indent="0" algn="l" rtl="0">
                        <a:spcBef>
                          <a:spcPts val="0"/>
                        </a:spcBef>
                        <a:spcAft>
                          <a:spcPts val="0"/>
                        </a:spcAft>
                        <a:buNone/>
                      </a:pPr>
                      <a:r>
                        <a:rPr lang="en-US" dirty="0" err="1">
                          <a:solidFill>
                            <a:srgbClr val="595959"/>
                          </a:solidFill>
                          <a:latin typeface="Barlow Semi Condensed Medium"/>
                          <a:ea typeface="Barlow Semi Condensed Medium"/>
                          <a:cs typeface="Barlow Semi Condensed Medium"/>
                          <a:sym typeface="Barlow Semi Condensed Medium"/>
                        </a:rPr>
                        <a:t>Pycharm</a:t>
                      </a:r>
                      <a:endParaRPr lang="en-US" dirty="0">
                        <a:solidFill>
                          <a:srgbClr val="595959"/>
                        </a:solidFill>
                        <a:latin typeface="Barlow Semi Condensed Medium"/>
                        <a:ea typeface="Barlow Semi Condensed Medium"/>
                        <a:cs typeface="Barlow Semi Condensed Medium"/>
                        <a:sym typeface="Barlow Semi Condensed Medium"/>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lt1"/>
                    </a:solidFill>
                  </a:tcPr>
                </a:tc>
                <a:extLst>
                  <a:ext uri="{0D108BD9-81ED-4DB2-BD59-A6C34878D82A}">
                    <a16:rowId xmlns:a16="http://schemas.microsoft.com/office/drawing/2014/main" val="544717708"/>
                  </a:ext>
                </a:extLst>
              </a:tr>
            </a:tbl>
          </a:graphicData>
        </a:graphic>
      </p:graphicFrame>
      <p:sp>
        <p:nvSpPr>
          <p:cNvPr id="2" name="TextBox 1">
            <a:extLst>
              <a:ext uri="{FF2B5EF4-FFF2-40B4-BE49-F238E27FC236}">
                <a16:creationId xmlns:a16="http://schemas.microsoft.com/office/drawing/2014/main" id="{8925CCE0-3429-45EE-89F1-3EA1E2A44718}"/>
              </a:ext>
            </a:extLst>
          </p:cNvPr>
          <p:cNvSpPr txBox="1"/>
          <p:nvPr/>
        </p:nvSpPr>
        <p:spPr>
          <a:xfrm>
            <a:off x="1192946" y="970040"/>
            <a:ext cx="5665054" cy="523220"/>
          </a:xfrm>
          <a:prstGeom prst="rect">
            <a:avLst/>
          </a:prstGeom>
          <a:noFill/>
        </p:spPr>
        <p:txBody>
          <a:bodyPr wrap="square" rtlCol="0">
            <a:spAutoFit/>
          </a:bodyPr>
          <a:lstStyle/>
          <a:p>
            <a:r>
              <a:rPr lang="en-US" dirty="0">
                <a:latin typeface="Barlow Semi Condensed Medium" panose="00000606000000000000" pitchFamily="2" charset="0"/>
              </a:rPr>
              <a:t>Following are the tools / technologies on which our system depends for its completion: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664619" y="2350294"/>
            <a:ext cx="3814761" cy="8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700" dirty="0"/>
              <a:t>REQUIREMENTS</a:t>
            </a:r>
            <a:endParaRPr sz="4700" dirty="0"/>
          </a:p>
        </p:txBody>
      </p:sp>
      <p:sp>
        <p:nvSpPr>
          <p:cNvPr id="2156" name="Google Shape;2156;p38"/>
          <p:cNvSpPr txBox="1">
            <a:spLocks noGrp="1"/>
          </p:cNvSpPr>
          <p:nvPr>
            <p:ph type="title" idx="2"/>
          </p:nvPr>
        </p:nvSpPr>
        <p:spPr>
          <a:xfrm>
            <a:off x="2971800" y="11612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Tree>
    <p:extLst>
      <p:ext uri="{BB962C8B-B14F-4D97-AF65-F5344CB8AC3E}">
        <p14:creationId xmlns:p14="http://schemas.microsoft.com/office/powerpoint/2010/main" val="3688064847"/>
      </p:ext>
    </p:extLst>
  </p:cSld>
  <p:clrMapOvr>
    <a:masterClrMapping/>
  </p:clrMapOvr>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257</TotalTime>
  <Words>641</Words>
  <Application>Microsoft Office PowerPoint</Application>
  <PresentationFormat>On-screen Show (16:9)</PresentationFormat>
  <Paragraphs>151</Paragraphs>
  <Slides>36</Slides>
  <Notes>36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Barlow Semi Condensed Medium</vt:lpstr>
      <vt:lpstr>Arial</vt:lpstr>
      <vt:lpstr>Barlow Semi Condensed</vt:lpstr>
      <vt:lpstr>Roboto Condensed Light</vt:lpstr>
      <vt:lpstr>Fjalla One</vt:lpstr>
      <vt:lpstr>Wingdings</vt:lpstr>
      <vt:lpstr>Technology Consulting by Slidesgo</vt:lpstr>
      <vt:lpstr>EVENT MANAGEMENT SYSTEM</vt:lpstr>
      <vt:lpstr>Table of Contents</vt:lpstr>
      <vt:lpstr>INTRODUCTION TO EMS</vt:lpstr>
      <vt:lpstr>EVENT MANAGEMENT SYSTEM</vt:lpstr>
      <vt:lpstr>OBJECTIVE</vt:lpstr>
      <vt:lpstr>PowerPoint Presentation</vt:lpstr>
      <vt:lpstr>Dependencies / External  System</vt:lpstr>
      <vt:lpstr>DEPENDENCIES / EXTERNAL SYSTEM</vt:lpstr>
      <vt:lpstr>REQUIREMENTS</vt:lpstr>
      <vt:lpstr>Requirements</vt:lpstr>
      <vt:lpstr>Requirements</vt:lpstr>
      <vt:lpstr>Requirements</vt:lpstr>
      <vt:lpstr>Requirements</vt:lpstr>
      <vt:lpstr>Requirements</vt:lpstr>
      <vt:lpstr>CONSTRAINTS</vt:lpstr>
      <vt:lpstr>Constraints</vt:lpstr>
      <vt:lpstr>LIST OF FIGURES</vt:lpstr>
      <vt:lpstr>ENITITY RELATIONSHIP DIAGRAM</vt:lpstr>
      <vt:lpstr>ENHANCED ENITITY RELATIONSHIP DIAGRAM</vt:lpstr>
      <vt:lpstr>SYSTEM  FLOW DIAGRAM</vt:lpstr>
      <vt:lpstr>IMPLEMENTATION</vt:lpstr>
      <vt:lpstr>INTERFACE</vt:lpstr>
      <vt:lpstr>LOGIN / REGISTER</vt:lpstr>
      <vt:lpstr>ADMIN HOME</vt:lpstr>
      <vt:lpstr>ADMIN EMPLOYEE </vt:lpstr>
      <vt:lpstr>ADMIN VENUE</vt:lpstr>
      <vt:lpstr>ADMIN FOOD &amp; VENDOR </vt:lpstr>
      <vt:lpstr>ADMIN SERVICE &amp; DECORATION </vt:lpstr>
      <vt:lpstr>EMPLOYEE HOME </vt:lpstr>
      <vt:lpstr>EMPLOYEE BOOK EVENT-1</vt:lpstr>
      <vt:lpstr>EMPLOYEE BOOK EVENT-2  </vt:lpstr>
      <vt:lpstr>EMPLOYEE VENUE</vt:lpstr>
      <vt:lpstr>EMPLOYEE FOOD &amp; VENDORS </vt:lpstr>
      <vt:lpstr>EMPLOYEE SERVICE &amp; DECORATION </vt:lpstr>
      <vt:lpstr>EMPLOYEE  PROFILE</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MANAGEMENT SYSTEM</dc:title>
  <cp:lastModifiedBy>MUHAMMAD  AHTISHAM</cp:lastModifiedBy>
  <cp:revision>17</cp:revision>
  <dcterms:modified xsi:type="dcterms:W3CDTF">2022-02-15T15:25:25Z</dcterms:modified>
</cp:coreProperties>
</file>