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700"/>
    <a:srgbClr val="000084"/>
    <a:srgbClr val="3A602C"/>
    <a:srgbClr val="821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-11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3541551" y="1215262"/>
            <a:ext cx="464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latin typeface="Consolas" panose="020B0609020204030204" pitchFamily="49" charset="0"/>
              </a:rPr>
              <a:t>szamok.append(</a:t>
            </a:r>
            <a:r>
              <a:rPr lang="en-GB" sz="3600" noProof="1">
                <a:solidFill>
                  <a:srgbClr val="AF3700"/>
                </a:solidFill>
                <a:latin typeface="Consolas" panose="020B0609020204030204" pitchFamily="49" charset="0"/>
              </a:rPr>
              <a:t>55</a:t>
            </a:r>
            <a:r>
              <a:rPr lang="en-GB" sz="3600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3698799" y="2266354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listát tároló változó neve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258E469-A087-4D7D-B820-90414A92F728}"/>
              </a:ext>
            </a:extLst>
          </p:cNvPr>
          <p:cNvSpPr txBox="1"/>
          <p:nvPr/>
        </p:nvSpPr>
        <p:spPr>
          <a:xfrm>
            <a:off x="5864602" y="2309687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metódus hívása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8E24A28-736C-4A9C-98D1-8D67413CD2CF}"/>
              </a:ext>
            </a:extLst>
          </p:cNvPr>
          <p:cNvSpPr txBox="1"/>
          <p:nvPr/>
        </p:nvSpPr>
        <p:spPr>
          <a:xfrm>
            <a:off x="1502282" y="568931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noProof="1"/>
              <a:t>szamok</a:t>
            </a:r>
            <a:r>
              <a:rPr lang="en-GB" noProof="1"/>
              <a:t> lista</a:t>
            </a:r>
            <a:br>
              <a:rPr lang="en-GB" noProof="1"/>
            </a:br>
            <a:r>
              <a:rPr lang="en-GB" noProof="1"/>
              <a:t>(beszúrás előtt)</a:t>
            </a:r>
            <a:endParaRPr lang="en-GB" i="1" noProof="1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63B18DE-CE04-4774-B03B-3E674ED28C3F}"/>
              </a:ext>
            </a:extLst>
          </p:cNvPr>
          <p:cNvSpPr txBox="1"/>
          <p:nvPr/>
        </p:nvSpPr>
        <p:spPr>
          <a:xfrm>
            <a:off x="8599784" y="568931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noProof="1"/>
              <a:t>szamok</a:t>
            </a:r>
            <a:r>
              <a:rPr lang="en-GB" noProof="1"/>
              <a:t> lista</a:t>
            </a:r>
            <a:br>
              <a:rPr lang="en-GB" noProof="1"/>
            </a:br>
            <a:r>
              <a:rPr lang="en-GB" noProof="1"/>
              <a:t>(beszúrás után)</a:t>
            </a:r>
            <a:endParaRPr lang="en-GB" i="1" noProof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77D6B2B-0FDB-4342-98AC-7F557FCDE49D}"/>
              </a:ext>
            </a:extLst>
          </p:cNvPr>
          <p:cNvSpPr txBox="1"/>
          <p:nvPr/>
        </p:nvSpPr>
        <p:spPr>
          <a:xfrm>
            <a:off x="1571863" y="1215262"/>
            <a:ext cx="155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C8CAEC9-A439-4200-9DF4-800B5C3BCBD7}"/>
              </a:ext>
            </a:extLst>
          </p:cNvPr>
          <p:cNvSpPr txBox="1"/>
          <p:nvPr/>
        </p:nvSpPr>
        <p:spPr>
          <a:xfrm>
            <a:off x="8669365" y="1215263"/>
            <a:ext cx="155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noProof="1">
                <a:latin typeface="Consolas" panose="020B0609020204030204" pitchFamily="49" charset="0"/>
              </a:rPr>
              <a:t>[55]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7890F1A-AF41-4387-8E17-21ECDF1CB6B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85813" y="1538428"/>
            <a:ext cx="655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B55E4084-FE87-4DB6-8A91-D3B4EE84FE4A}"/>
              </a:ext>
            </a:extLst>
          </p:cNvPr>
          <p:cNvCxnSpPr>
            <a:cxnSpLocks/>
          </p:cNvCxnSpPr>
          <p:nvPr/>
        </p:nvCxnSpPr>
        <p:spPr>
          <a:xfrm>
            <a:off x="8187654" y="1538428"/>
            <a:ext cx="655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28C4B31E-5416-4E3A-99B6-5804F6F90CDD}"/>
              </a:ext>
            </a:extLst>
          </p:cNvPr>
          <p:cNvSpPr/>
          <p:nvPr/>
        </p:nvSpPr>
        <p:spPr>
          <a:xfrm rot="5400000">
            <a:off x="4366447" y="1355800"/>
            <a:ext cx="361424" cy="1459681"/>
          </a:xfrm>
          <a:prstGeom prst="rightBrace">
            <a:avLst>
              <a:gd name="adj1" fmla="val 556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Jobb oldali kapcsos zárójel 17">
            <a:extLst>
              <a:ext uri="{FF2B5EF4-FFF2-40B4-BE49-F238E27FC236}">
                <a16:creationId xmlns:a16="http://schemas.microsoft.com/office/drawing/2014/main" id="{23D3BCE3-144B-462A-A8BF-574FB0A20948}"/>
              </a:ext>
            </a:extLst>
          </p:cNvPr>
          <p:cNvSpPr/>
          <p:nvPr/>
        </p:nvSpPr>
        <p:spPr>
          <a:xfrm rot="5400000">
            <a:off x="6532250" y="969903"/>
            <a:ext cx="361424" cy="2231474"/>
          </a:xfrm>
          <a:prstGeom prst="rightBrace">
            <a:avLst>
              <a:gd name="adj1" fmla="val 556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60D5FE2-6BF8-4C4F-945B-7FD30E394918}"/>
              </a:ext>
            </a:extLst>
          </p:cNvPr>
          <p:cNvSpPr txBox="1"/>
          <p:nvPr/>
        </p:nvSpPr>
        <p:spPr>
          <a:xfrm>
            <a:off x="3520579" y="1442906"/>
            <a:ext cx="515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1">
                <a:latin typeface="Consolas" panose="020B0609020204030204" pitchFamily="49" charset="0"/>
              </a:rPr>
              <a:t>lottoszamok = [14, 87, 33, 24, 56, 78]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201A61F-D692-468F-987A-37591BEC5F6F}"/>
              </a:ext>
            </a:extLst>
          </p:cNvPr>
          <p:cNvSpPr txBox="1"/>
          <p:nvPr/>
        </p:nvSpPr>
        <p:spPr>
          <a:xfrm>
            <a:off x="4077791" y="1942881"/>
            <a:ext cx="110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indexek: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1D800D0-B619-4690-888E-0A30776BE176}"/>
              </a:ext>
            </a:extLst>
          </p:cNvPr>
          <p:cNvSpPr txBox="1"/>
          <p:nvPr/>
        </p:nvSpPr>
        <p:spPr>
          <a:xfrm>
            <a:off x="5454651" y="194288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F60F9CD-21BC-46EA-9C85-4BC385D22446}"/>
              </a:ext>
            </a:extLst>
          </p:cNvPr>
          <p:cNvSpPr txBox="1"/>
          <p:nvPr/>
        </p:nvSpPr>
        <p:spPr>
          <a:xfrm>
            <a:off x="5962646" y="194288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0CEB744-13D8-4D2C-A1CD-97FDDDE0737F}"/>
              </a:ext>
            </a:extLst>
          </p:cNvPr>
          <p:cNvSpPr txBox="1"/>
          <p:nvPr/>
        </p:nvSpPr>
        <p:spPr>
          <a:xfrm>
            <a:off x="6470641" y="1942881"/>
            <a:ext cx="311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8F005CB-CE96-4D79-B17A-9E64E4405339}"/>
              </a:ext>
            </a:extLst>
          </p:cNvPr>
          <p:cNvSpPr txBox="1"/>
          <p:nvPr/>
        </p:nvSpPr>
        <p:spPr>
          <a:xfrm>
            <a:off x="6946889" y="194288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83E8D59-F3D6-4BAB-AE40-F4FCCBEF0EFE}"/>
              </a:ext>
            </a:extLst>
          </p:cNvPr>
          <p:cNvSpPr txBox="1"/>
          <p:nvPr/>
        </p:nvSpPr>
        <p:spPr>
          <a:xfrm>
            <a:off x="7454884" y="194288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2548B00-39BC-4450-8388-185DC44CEFFE}"/>
              </a:ext>
            </a:extLst>
          </p:cNvPr>
          <p:cNvSpPr txBox="1"/>
          <p:nvPr/>
        </p:nvSpPr>
        <p:spPr>
          <a:xfrm>
            <a:off x="7962879" y="194288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noProof="1">
                <a:solidFill>
                  <a:srgbClr val="000084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15614E7-F5FE-4CBF-825E-1860C07E8BC3}"/>
              </a:ext>
            </a:extLst>
          </p:cNvPr>
          <p:cNvSpPr txBox="1"/>
          <p:nvPr/>
        </p:nvSpPr>
        <p:spPr>
          <a:xfrm>
            <a:off x="4231765" y="2643056"/>
            <a:ext cx="2238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latin typeface="Consolas" panose="020B0609020204030204" pitchFamily="49" charset="0"/>
              </a:rPr>
              <a:t>lottoszamok[0]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091491-6999-41D8-85C8-7B75C668C0EA}"/>
              </a:ext>
            </a:extLst>
          </p:cNvPr>
          <p:cNvSpPr txBox="1"/>
          <p:nvPr/>
        </p:nvSpPr>
        <p:spPr>
          <a:xfrm>
            <a:off x="4231765" y="3164101"/>
            <a:ext cx="2238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latin typeface="Consolas" panose="020B0609020204030204" pitchFamily="49" charset="0"/>
              </a:rPr>
              <a:t>lottoszamok[1]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091B253-6919-4782-ACF6-D5875594C06B}"/>
              </a:ext>
            </a:extLst>
          </p:cNvPr>
          <p:cNvSpPr txBox="1"/>
          <p:nvPr/>
        </p:nvSpPr>
        <p:spPr>
          <a:xfrm>
            <a:off x="4231765" y="3685146"/>
            <a:ext cx="2238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latin typeface="Consolas" panose="020B0609020204030204" pitchFamily="49" charset="0"/>
              </a:rPr>
              <a:t>lottoszamok[2]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E04846B-7701-4774-8E75-CEB2587374BC}"/>
              </a:ext>
            </a:extLst>
          </p:cNvPr>
          <p:cNvSpPr txBox="1"/>
          <p:nvPr/>
        </p:nvSpPr>
        <p:spPr>
          <a:xfrm>
            <a:off x="4225416" y="4206191"/>
            <a:ext cx="2238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latin typeface="Consolas" panose="020B0609020204030204" pitchFamily="49" charset="0"/>
              </a:rPr>
              <a:t>lottoszamok[5]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8781848-D4EA-4D4A-856C-B5DF98DC5C20}"/>
              </a:ext>
            </a:extLst>
          </p:cNvPr>
          <p:cNvSpPr txBox="1"/>
          <p:nvPr/>
        </p:nvSpPr>
        <p:spPr>
          <a:xfrm>
            <a:off x="7559660" y="2643056"/>
            <a:ext cx="476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solidFill>
                  <a:srgbClr val="AF3700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4DBB38A-235C-41C1-80DC-8B9DB81C65A7}"/>
              </a:ext>
            </a:extLst>
          </p:cNvPr>
          <p:cNvSpPr txBox="1"/>
          <p:nvPr/>
        </p:nvSpPr>
        <p:spPr>
          <a:xfrm>
            <a:off x="7559660" y="3164101"/>
            <a:ext cx="476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solidFill>
                  <a:srgbClr val="AF3700"/>
                </a:solidFill>
                <a:latin typeface="Consolas" panose="020B0609020204030204" pitchFamily="49" charset="0"/>
              </a:rPr>
              <a:t>87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0DC2A6E-81E3-4721-9E06-3D5ADCD0E1AE}"/>
              </a:ext>
            </a:extLst>
          </p:cNvPr>
          <p:cNvSpPr txBox="1"/>
          <p:nvPr/>
        </p:nvSpPr>
        <p:spPr>
          <a:xfrm>
            <a:off x="7559660" y="3685146"/>
            <a:ext cx="476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solidFill>
                  <a:srgbClr val="AF3700"/>
                </a:solidFill>
                <a:latin typeface="Consolas" panose="020B0609020204030204" pitchFamily="49" charset="0"/>
              </a:rPr>
              <a:t>33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34E7D1E-DF16-4723-BAEF-A526F4EC7C07}"/>
              </a:ext>
            </a:extLst>
          </p:cNvPr>
          <p:cNvSpPr txBox="1"/>
          <p:nvPr/>
        </p:nvSpPr>
        <p:spPr>
          <a:xfrm>
            <a:off x="7559660" y="4201815"/>
            <a:ext cx="476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noProof="1">
                <a:solidFill>
                  <a:srgbClr val="AF3700"/>
                </a:solidFill>
                <a:latin typeface="Consolas" panose="020B0609020204030204" pitchFamily="49" charset="0"/>
              </a:rPr>
              <a:t>78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9A8C0D49-5A4F-4F98-AE25-56688D3E062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6470641" y="2850805"/>
            <a:ext cx="1089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995B6FAF-B0B9-40F2-8B9C-AE349197A61C}"/>
              </a:ext>
            </a:extLst>
          </p:cNvPr>
          <p:cNvCxnSpPr/>
          <p:nvPr/>
        </p:nvCxnSpPr>
        <p:spPr>
          <a:xfrm>
            <a:off x="6464292" y="3371850"/>
            <a:ext cx="1089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D2835A50-3E1A-4117-9E3A-B43FDB204394}"/>
              </a:ext>
            </a:extLst>
          </p:cNvPr>
          <p:cNvCxnSpPr/>
          <p:nvPr/>
        </p:nvCxnSpPr>
        <p:spPr>
          <a:xfrm>
            <a:off x="6464292" y="3892895"/>
            <a:ext cx="1089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C4DCA2CA-8194-40A1-A3D6-522CB6FA8603}"/>
              </a:ext>
            </a:extLst>
          </p:cNvPr>
          <p:cNvCxnSpPr/>
          <p:nvPr/>
        </p:nvCxnSpPr>
        <p:spPr>
          <a:xfrm>
            <a:off x="6464291" y="4409564"/>
            <a:ext cx="10890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2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73</Words>
  <Application>Microsoft Office PowerPoint</Application>
  <PresentationFormat>Szélesvásznú</PresentationFormat>
  <Paragraphs>23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11</cp:revision>
  <dcterms:created xsi:type="dcterms:W3CDTF">2021-09-11T08:47:12Z</dcterms:created>
  <dcterms:modified xsi:type="dcterms:W3CDTF">2021-09-15T08:55:18Z</dcterms:modified>
</cp:coreProperties>
</file>