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700"/>
    <a:srgbClr val="000084"/>
    <a:srgbClr val="82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1981200" y="106426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def</a:t>
            </a:r>
            <a:r>
              <a:rPr lang="en-GB" sz="3600" noProof="1">
                <a:latin typeface="Consolas" panose="020B0609020204030204" pitchFamily="49" charset="0"/>
              </a:rPr>
              <a:t>˽</a:t>
            </a:r>
            <a:r>
              <a:rPr lang="en-GB" sz="3600" b="1" noProof="1">
                <a:solidFill>
                  <a:srgbClr val="000084"/>
                </a:solidFill>
                <a:latin typeface="Consolas" panose="020B0609020204030204" pitchFamily="49" charset="0"/>
              </a:rPr>
              <a:t>teglalap_kerulet</a:t>
            </a:r>
            <a:r>
              <a:rPr lang="en-GB" sz="3600" noProof="1">
                <a:latin typeface="Consolas" panose="020B0609020204030204" pitchFamily="49" charset="0"/>
              </a:rPr>
              <a:t>(a, b):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B54EB78-1241-46FA-BAA0-98598F64D867}"/>
              </a:ext>
            </a:extLst>
          </p:cNvPr>
          <p:cNvSpPr txBox="1"/>
          <p:nvPr/>
        </p:nvSpPr>
        <p:spPr>
          <a:xfrm>
            <a:off x="1554480" y="2351901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függvényt</a:t>
            </a:r>
          </a:p>
          <a:p>
            <a:pPr algn="ctr"/>
            <a:r>
              <a:rPr lang="en-GB" noProof="1"/>
              <a:t>definiáló kulcsszó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4208780" y="2490400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függvény neve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D50296E-2191-4FAB-BAA9-F757B241125F}"/>
              </a:ext>
            </a:extLst>
          </p:cNvPr>
          <p:cNvSpPr txBox="1"/>
          <p:nvPr/>
        </p:nvSpPr>
        <p:spPr>
          <a:xfrm>
            <a:off x="6929122" y="2490400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paraméterlista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9303097-5210-4C3E-B503-B578EF6E8355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506980" y="1710591"/>
            <a:ext cx="53340" cy="641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424CEE9-9C07-4EB6-BA0F-0E4081417CB9}"/>
              </a:ext>
            </a:extLst>
          </p:cNvPr>
          <p:cNvCxnSpPr>
            <a:cxnSpLocks/>
          </p:cNvCxnSpPr>
          <p:nvPr/>
        </p:nvCxnSpPr>
        <p:spPr>
          <a:xfrm flipV="1">
            <a:off x="5057140" y="1779840"/>
            <a:ext cx="163831" cy="710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B2A5D03-BC74-47C8-86F4-0F4E341E5B3B}"/>
              </a:ext>
            </a:extLst>
          </p:cNvPr>
          <p:cNvCxnSpPr>
            <a:cxnSpLocks/>
          </p:cNvCxnSpPr>
          <p:nvPr/>
        </p:nvCxnSpPr>
        <p:spPr>
          <a:xfrm flipV="1">
            <a:off x="7777482" y="1745215"/>
            <a:ext cx="93978" cy="710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1981200" y="106426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def</a:t>
            </a:r>
            <a:r>
              <a:rPr lang="en-GB" sz="3600" noProof="1">
                <a:latin typeface="Consolas" panose="020B0609020204030204" pitchFamily="49" charset="0"/>
              </a:rPr>
              <a:t>˽</a:t>
            </a:r>
            <a:r>
              <a:rPr lang="en-GB" sz="3600" b="1" noProof="1">
                <a:solidFill>
                  <a:srgbClr val="000084"/>
                </a:solidFill>
                <a:latin typeface="Consolas" panose="020B0609020204030204" pitchFamily="49" charset="0"/>
              </a:rPr>
              <a:t>teglalap_kerulet</a:t>
            </a:r>
            <a:r>
              <a:rPr lang="en-GB" sz="3600" noProof="1">
                <a:latin typeface="Consolas" panose="020B0609020204030204" pitchFamily="49" charset="0"/>
              </a:rPr>
              <a:t>(a, b):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329055-10A0-4EE3-8127-0902C6141BF2}"/>
              </a:ext>
            </a:extLst>
          </p:cNvPr>
          <p:cNvSpPr txBox="1"/>
          <p:nvPr/>
        </p:nvSpPr>
        <p:spPr>
          <a:xfrm>
            <a:off x="1981200" y="1778635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    return </a:t>
            </a:r>
            <a:r>
              <a:rPr lang="en-GB" sz="3600" noProof="1">
                <a:solidFill>
                  <a:srgbClr val="AF3700"/>
                </a:solidFill>
                <a:latin typeface="Consolas" panose="020B0609020204030204" pitchFamily="49" charset="0"/>
              </a:rPr>
              <a:t>2</a:t>
            </a:r>
            <a:r>
              <a:rPr lang="en-GB" sz="3600" noProof="1">
                <a:latin typeface="Consolas" panose="020B0609020204030204" pitchFamily="49" charset="0"/>
              </a:rPr>
              <a:t> * (a + b)</a:t>
            </a:r>
          </a:p>
        </p:txBody>
      </p:sp>
    </p:spTree>
    <p:extLst>
      <p:ext uri="{BB962C8B-B14F-4D97-AF65-F5344CB8AC3E}">
        <p14:creationId xmlns:p14="http://schemas.microsoft.com/office/powerpoint/2010/main" val="1718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5</cp:revision>
  <dcterms:created xsi:type="dcterms:W3CDTF">2021-09-11T08:47:12Z</dcterms:created>
  <dcterms:modified xsi:type="dcterms:W3CDTF">2021-09-11T09:35:58Z</dcterms:modified>
</cp:coreProperties>
</file>