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3700"/>
    <a:srgbClr val="000084"/>
    <a:srgbClr val="821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B7DD58-26C9-4B91-A822-B2872AB31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A3FDFE1-9FE3-43A3-84A8-DADF5DAE3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95D96A-4DE3-4BD2-B54D-58FC3E4D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57FD1E-8C48-4628-8C65-555DBBCD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496C969-E5A6-48AB-B924-11AF67B2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96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270076-C239-48F8-AD86-34E3490C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B3EED4E-DAAF-451E-B6F5-5935EBB82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7CC536-A887-4B78-86DD-C29548B4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7E2E7B-B318-430E-B33B-C0B30C0E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E3BAAB-6F1D-4EBB-80F3-CC269EFC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97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5E0CE9D-4372-4542-BCE7-A2C929474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97E2C15-40D2-41B7-82CC-F84734083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474A9A-4E1A-4D43-B683-F352139E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35134B9-9878-441C-B65B-F81F8362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4C6105-FD33-4937-B157-080A20F3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40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943208-565E-4DBF-BB24-C52C6183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277333-9741-40A8-B050-774175838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A611C6F-122E-4370-8F33-E3C8B7E3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4A9752-B039-4C0C-A0C6-1054C796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92DE4D-3CF5-4A21-AA93-E6529B13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69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1295B8-73A1-4C64-8C95-1150B8CD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25ACE32-922E-4EC2-88D1-5A43203C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E48F93-BD09-4D5C-BAF9-3DC67CF4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802AAA-0009-4FC5-90B1-02CC3EC9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72F412-87A7-4962-85BB-24ACDB1D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73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D30EA8-82AD-4DF6-8A56-59CC877E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6CC7D7-56C3-4AE5-8B87-D2D778ABD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3A68C43-9799-4115-BDB9-017E7E553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043E93C-A546-4706-A035-FA517BD8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6778A31-AA3B-4F97-AA01-38AEDB00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7A5EADF-92F1-4464-9D39-659769B1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0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6A0DB1-6B29-46FC-8DC5-69946D86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2F82EF3-D824-4F2D-91C3-DAE2662E9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5E1C04C-AE1E-46D0-8EA1-1612BF78D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E9751D7-544E-4CFB-92A6-077FD18C1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B741C44-FD7C-4AC2-B24C-2CBF6B050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D18AD3E-667F-4F52-958D-D84CC031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98994AC-ADD1-4CA6-B8CE-920FE31B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465EC6F-0B1B-4C33-8171-F8DD3FCB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3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2716A1-FA1F-4CD1-A8E1-E653E9EB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CA03543-A929-4FD2-B96B-738EACA8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56409EC-01B7-4A70-8648-D43FDE12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9D36B94-9073-405C-9381-FE79D10B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2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7168CCF-7E9E-4706-BBAE-28FC5E21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3E4ABFA-399C-4E9D-B678-DE55CBDC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071428-4167-4CA4-8DC8-9FE4795A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59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6900F7-A146-40A9-B3FE-D81E9B6C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7B974F-483D-48FE-A7B3-89DDFDB35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29A28AE-940B-453C-968D-BE62F54FB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BD9ADE8-5266-4653-835A-7CBC2CB7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0F7AD7D-078F-449F-BFE7-73AE30F4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68977A5-3644-4BBF-AA7D-B48C6EF2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78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B2D546-8B9B-48FF-8DEF-437EC82C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363AB2D-7C58-4918-A45E-8346F9435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1DA7CDF-AED8-408D-BD3F-728341E2D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3559BCD-87FA-4122-9AD3-0D46FBFF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0FFAFF2-5E19-420A-9184-67A7C8C2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8C5D1E7-B6F7-436B-B21C-829281C7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50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0F217B3-94D5-4BE4-9101-EEFFA0C9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162B5CA-D0CB-4A08-96DE-C23C93BA6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440308C-D926-4B5F-9D50-FC489BC89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B76A1-BF2B-4FD1-9EA2-A031E0FEB397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C384FF-A88F-409D-8A6A-0172B885E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34AA3D-3F3F-4BDB-9427-96F7ED854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95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A0DD5B67-F341-4009-8C31-4D48917AF600}"/>
              </a:ext>
            </a:extLst>
          </p:cNvPr>
          <p:cNvSpPr txBox="1"/>
          <p:nvPr/>
        </p:nvSpPr>
        <p:spPr>
          <a:xfrm>
            <a:off x="2046914" y="1308155"/>
            <a:ext cx="7800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noProof="1">
                <a:latin typeface="Consolas" panose="020B0609020204030204" pitchFamily="49" charset="0"/>
              </a:rPr>
              <a:t>"Batman    Bruce˽Wayne    DC˽Comics    1939"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22CDE9D-8359-408A-902F-3A6F5A0789A9}"/>
              </a:ext>
            </a:extLst>
          </p:cNvPr>
          <p:cNvSpPr txBox="1"/>
          <p:nvPr/>
        </p:nvSpPr>
        <p:spPr>
          <a:xfrm>
            <a:off x="4910684" y="2189270"/>
            <a:ext cx="169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adatsor</a:t>
            </a:r>
          </a:p>
        </p:txBody>
      </p:sp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B72896BB-8741-480B-9BF8-6C7493A6C061}"/>
              </a:ext>
            </a:extLst>
          </p:cNvPr>
          <p:cNvCxnSpPr/>
          <p:nvPr/>
        </p:nvCxnSpPr>
        <p:spPr>
          <a:xfrm>
            <a:off x="3446477" y="1552578"/>
            <a:ext cx="4026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D9B75937-1D7D-4E36-8182-2D2E01898798}"/>
              </a:ext>
            </a:extLst>
          </p:cNvPr>
          <p:cNvCxnSpPr/>
          <p:nvPr/>
        </p:nvCxnSpPr>
        <p:spPr>
          <a:xfrm>
            <a:off x="5960378" y="1552578"/>
            <a:ext cx="4026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F6F1A5BA-7BEF-4F1E-80D7-B60C2037899A}"/>
              </a:ext>
            </a:extLst>
          </p:cNvPr>
          <p:cNvCxnSpPr/>
          <p:nvPr/>
        </p:nvCxnSpPr>
        <p:spPr>
          <a:xfrm>
            <a:off x="8154099" y="1553977"/>
            <a:ext cx="4026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Jobb oldali kapcsos zárójel 4">
            <a:extLst>
              <a:ext uri="{FF2B5EF4-FFF2-40B4-BE49-F238E27FC236}">
                <a16:creationId xmlns:a16="http://schemas.microsoft.com/office/drawing/2014/main" id="{5A9A58F8-2C77-434F-B32D-2ABD6709B52E}"/>
              </a:ext>
            </a:extLst>
          </p:cNvPr>
          <p:cNvSpPr/>
          <p:nvPr/>
        </p:nvSpPr>
        <p:spPr>
          <a:xfrm rot="5400000">
            <a:off x="5603847" y="-1678057"/>
            <a:ext cx="419450" cy="7315203"/>
          </a:xfrm>
          <a:prstGeom prst="rightBrace">
            <a:avLst>
              <a:gd name="adj1" fmla="val 5433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10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</Words>
  <Application>Microsoft Office PowerPoint</Application>
  <PresentationFormat>Szélesvásznú</PresentationFormat>
  <Paragraphs>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Gulácsi Ádám</dc:creator>
  <cp:lastModifiedBy>Gulácsi Ádám</cp:lastModifiedBy>
  <cp:revision>9</cp:revision>
  <dcterms:created xsi:type="dcterms:W3CDTF">2021-09-11T08:47:12Z</dcterms:created>
  <dcterms:modified xsi:type="dcterms:W3CDTF">2021-09-15T10:45:18Z</dcterms:modified>
</cp:coreProperties>
</file>