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02C"/>
    <a:srgbClr val="F3F2F1"/>
    <a:srgbClr val="AF3700"/>
    <a:srgbClr val="000084"/>
    <a:srgbClr val="821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Világos stílus 2 – 5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7DD58-26C9-4B91-A822-B2872AB31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A3FDFE1-9FE3-43A3-84A8-DADF5DAE3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95D96A-4DE3-4BD2-B54D-58FC3E4D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57FD1E-8C48-4628-8C65-555DBBCD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96C969-E5A6-48AB-B924-11AF67B2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9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70076-C239-48F8-AD86-34E3490C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3EED4E-DAAF-451E-B6F5-5935EBB8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7CC536-A887-4B78-86DD-C29548B4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7E2E7B-B318-430E-B33B-C0B30C0E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E3BAAB-6F1D-4EBB-80F3-CC269EFC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97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5E0CE9D-4372-4542-BCE7-A2C929474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97E2C15-40D2-41B7-82CC-F84734083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474A9A-4E1A-4D43-B683-F352139E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5134B9-9878-441C-B65B-F81F8362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4C6105-FD33-4937-B157-080A20F3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40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943208-565E-4DBF-BB24-C52C6183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277333-9741-40A8-B050-77417583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611C6F-122E-4370-8F33-E3C8B7E3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4A9752-B039-4C0C-A0C6-1054C796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92DE4D-3CF5-4A21-AA93-E6529B13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9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1295B8-73A1-4C64-8C95-1150B8CD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5ACE32-922E-4EC2-88D1-5A43203C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E48F93-BD09-4D5C-BAF9-3DC67CF4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802AAA-0009-4FC5-90B1-02CC3EC9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72F412-87A7-4962-85BB-24ACDB1D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3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D30EA8-82AD-4DF6-8A56-59CC877E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6CC7D7-56C3-4AE5-8B87-D2D778ABD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3A68C43-9799-4115-BDB9-017E7E553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043E93C-A546-4706-A035-FA517BD8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778A31-AA3B-4F97-AA01-38AEDB00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A5EADF-92F1-4464-9D39-659769B1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A0DB1-6B29-46FC-8DC5-69946D86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F82EF3-D824-4F2D-91C3-DAE2662E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5E1C04C-AE1E-46D0-8EA1-1612BF78D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E9751D7-544E-4CFB-92A6-077FD18C1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B741C44-FD7C-4AC2-B24C-2CBF6B050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D18AD3E-667F-4F52-958D-D84CC03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98994AC-ADD1-4CA6-B8CE-920FE31B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465EC6F-0B1B-4C33-8171-F8DD3FCB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2716A1-FA1F-4CD1-A8E1-E653E9EB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CA03543-A929-4FD2-B96B-738EACA8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56409EC-01B7-4A70-8648-D43FDE12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9D36B94-9073-405C-9381-FE79D10B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7168CCF-7E9E-4706-BBAE-28FC5E21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3E4ABFA-399C-4E9D-B678-DE55CBDC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071428-4167-4CA4-8DC8-9FE4795A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9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6900F7-A146-40A9-B3FE-D81E9B6C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7B974F-483D-48FE-A7B3-89DDFDB3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29A28AE-940B-453C-968D-BE62F54FB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BD9ADE8-5266-4653-835A-7CBC2CB7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F7AD7D-078F-449F-BFE7-73AE30F4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8977A5-3644-4BBF-AA7D-B48C6EF2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78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B2D546-8B9B-48FF-8DEF-437EC82C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363AB2D-7C58-4918-A45E-8346F9435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1DA7CDF-AED8-408D-BD3F-728341E2D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559BCD-87FA-4122-9AD3-0D46FBFF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0FFAFF2-5E19-420A-9184-67A7C8C2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8C5D1E7-B6F7-436B-B21C-829281C7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0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0F217B3-94D5-4BE4-9101-EEFFA0C9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62B5CA-D0CB-4A08-96DE-C23C93BA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40308C-D926-4B5F-9D50-FC489BC89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76A1-BF2B-4FD1-9EA2-A031E0FEB397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C384FF-A88F-409D-8A6A-0172B885E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34AA3D-3F3F-4BDB-9427-96F7ED854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0DD5B67-F341-4009-8C31-4D48917AF600}"/>
              </a:ext>
            </a:extLst>
          </p:cNvPr>
          <p:cNvSpPr txBox="1"/>
          <p:nvPr/>
        </p:nvSpPr>
        <p:spPr>
          <a:xfrm>
            <a:off x="1981200" y="1064260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noProof="1">
                <a:solidFill>
                  <a:srgbClr val="82106B"/>
                </a:solidFill>
                <a:latin typeface="Consolas" panose="020B0609020204030204" pitchFamily="49" charset="0"/>
              </a:rPr>
              <a:t>open</a:t>
            </a:r>
            <a:r>
              <a:rPr lang="en-GB" sz="3600" noProof="1">
                <a:latin typeface="Consolas" panose="020B0609020204030204" pitchFamily="49" charset="0"/>
              </a:rPr>
              <a:t>(</a:t>
            </a:r>
            <a:r>
              <a:rPr lang="en-GB" sz="3600" noProof="1">
                <a:solidFill>
                  <a:srgbClr val="3A602C"/>
                </a:solidFill>
                <a:latin typeface="Consolas" panose="020B0609020204030204" pitchFamily="49" charset="0"/>
              </a:rPr>
              <a:t>"gyumolcsok.txt"</a:t>
            </a:r>
            <a:r>
              <a:rPr lang="en-GB" sz="3600" noProof="1">
                <a:latin typeface="Consolas" panose="020B0609020204030204" pitchFamily="49" charset="0"/>
              </a:rPr>
              <a:t>, </a:t>
            </a:r>
            <a:r>
              <a:rPr lang="en-GB" sz="3600" noProof="1">
                <a:solidFill>
                  <a:srgbClr val="3A602C"/>
                </a:solidFill>
                <a:latin typeface="Consolas" panose="020B0609020204030204" pitchFamily="49" charset="0"/>
              </a:rPr>
              <a:t>"r"</a:t>
            </a:r>
            <a:r>
              <a:rPr lang="en-GB" sz="3600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22CDE9D-8359-408A-902F-3A6F5A0789A9}"/>
              </a:ext>
            </a:extLst>
          </p:cNvPr>
          <p:cNvSpPr txBox="1"/>
          <p:nvPr/>
        </p:nvSpPr>
        <p:spPr>
          <a:xfrm>
            <a:off x="4401769" y="2181138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fájlnév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D50296E-2191-4FAB-BAA9-F757B241125F}"/>
              </a:ext>
            </a:extLst>
          </p:cNvPr>
          <p:cNvSpPr txBox="1"/>
          <p:nvPr/>
        </p:nvSpPr>
        <p:spPr>
          <a:xfrm>
            <a:off x="7168300" y="2121068"/>
            <a:ext cx="197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megnyitási mód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1424CEE9-9C07-4EB6-BA0F-0E4081417CB9}"/>
              </a:ext>
            </a:extLst>
          </p:cNvPr>
          <p:cNvCxnSpPr>
            <a:cxnSpLocks/>
          </p:cNvCxnSpPr>
          <p:nvPr/>
        </p:nvCxnSpPr>
        <p:spPr>
          <a:xfrm flipV="1">
            <a:off x="5220971" y="1779840"/>
            <a:ext cx="0" cy="401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0B2A5D03-BC74-47C8-86F4-0F4E341E5B3B}"/>
              </a:ext>
            </a:extLst>
          </p:cNvPr>
          <p:cNvCxnSpPr>
            <a:cxnSpLocks/>
          </p:cNvCxnSpPr>
          <p:nvPr/>
        </p:nvCxnSpPr>
        <p:spPr>
          <a:xfrm flipV="1">
            <a:off x="8154099" y="1710591"/>
            <a:ext cx="0" cy="353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10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2">
            <a:extLst>
              <a:ext uri="{FF2B5EF4-FFF2-40B4-BE49-F238E27FC236}">
                <a16:creationId xmlns:a16="http://schemas.microsoft.com/office/drawing/2014/main" id="{51094BF6-1F00-4A1C-A357-ACF5BF59C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12989"/>
              </p:ext>
            </p:extLst>
          </p:nvPr>
        </p:nvGraphicFramePr>
        <p:xfrm>
          <a:off x="2032000" y="719666"/>
          <a:ext cx="6892925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3250">
                  <a:extLst>
                    <a:ext uri="{9D8B030D-6E8A-4147-A177-3AD203B41FA5}">
                      <a16:colId xmlns:a16="http://schemas.microsoft.com/office/drawing/2014/main" val="4088640520"/>
                    </a:ext>
                  </a:extLst>
                </a:gridCol>
                <a:gridCol w="5019675">
                  <a:extLst>
                    <a:ext uri="{9D8B030D-6E8A-4147-A177-3AD203B41FA5}">
                      <a16:colId xmlns:a16="http://schemas.microsoft.com/office/drawing/2014/main" val="363935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1"/>
                        <a:t>megnyitási mód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/>
                        <a:t>működés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7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/>
                        <a:t>"r"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/>
                        <a:t>olvasás (read)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1"/>
                        <a:t>"w"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/>
                        <a:t>írás (write)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9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1"/>
                        <a:t>"a"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/>
                        <a:t>hozzáfűzés (append)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7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1"/>
                        <a:t>"r+"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/>
                        <a:t>olvasás és írás (read+write)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9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1"/>
                        <a:t>"rb"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/>
                        <a:t>bináris fájl olvasása (read binary)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3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1"/>
                        <a:t>"wb"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1"/>
                        <a:t>bináris fájl írása (write binary)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4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1"/>
                        <a:t>"ab"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1"/>
                        <a:t>hozzáfűzés bináris fájlhoz (append binary)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2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1"/>
                        <a:t>"r+b"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1"/>
                        <a:t>bináris fájl olvasása és írása (read+write binary)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47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1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2">
            <a:extLst>
              <a:ext uri="{FF2B5EF4-FFF2-40B4-BE49-F238E27FC236}">
                <a16:creationId xmlns:a16="http://schemas.microsoft.com/office/drawing/2014/main" id="{DEDE608A-5A3B-4C8A-AA48-C230E82DE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74166"/>
              </p:ext>
            </p:extLst>
          </p:nvPr>
        </p:nvGraphicFramePr>
        <p:xfrm>
          <a:off x="1384300" y="1046480"/>
          <a:ext cx="2082800" cy="238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558927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1"/>
                        <a:t>gyumolcsok.txt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2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/>
                        <a:t>Alma</a:t>
                      </a:r>
                    </a:p>
                    <a:p>
                      <a:r>
                        <a:rPr lang="en-GB" noProof="1"/>
                        <a:t>Körte</a:t>
                      </a:r>
                    </a:p>
                    <a:p>
                      <a:r>
                        <a:rPr lang="en-GB" noProof="1"/>
                        <a:t>Szilva</a:t>
                      </a:r>
                    </a:p>
                    <a:p>
                      <a:r>
                        <a:rPr lang="en-GB" noProof="1"/>
                        <a:t>Barack</a:t>
                      </a:r>
                    </a:p>
                    <a:p>
                      <a:r>
                        <a:rPr lang="en-GB" noProof="1"/>
                        <a:t>Eper</a:t>
                      </a:r>
                    </a:p>
                    <a:p>
                      <a:r>
                        <a:rPr lang="en-GB" noProof="1"/>
                        <a:t>Málna</a:t>
                      </a:r>
                    </a:p>
                    <a:p>
                      <a:r>
                        <a:rPr lang="en-GB" noProof="1"/>
                        <a:t>Paradicsom?!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347108"/>
                  </a:ext>
                </a:extLst>
              </a:tr>
            </a:tbl>
          </a:graphicData>
        </a:graphic>
      </p:graphicFrame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2A1DF3B6-B510-4116-9FB3-D9E289241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09755"/>
              </p:ext>
            </p:extLst>
          </p:nvPr>
        </p:nvGraphicFramePr>
        <p:xfrm>
          <a:off x="4330700" y="1046480"/>
          <a:ext cx="2082800" cy="1833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558927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1"/>
                        <a:t>Python 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2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/>
                        <a:t>fajl.readline()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1"/>
                        <a:t>fajl.readline()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1"/>
                        <a:t>fajl.readline()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1"/>
                        <a:t>fajl.readline()</a:t>
                      </a:r>
                    </a:p>
                    <a:p>
                      <a:r>
                        <a:rPr lang="en-GB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347108"/>
                  </a:ext>
                </a:extLst>
              </a:tr>
            </a:tbl>
          </a:graphicData>
        </a:graphic>
      </p:graphicFrame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CBB76BE4-7435-4216-8618-C31311DA1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29310"/>
              </p:ext>
            </p:extLst>
          </p:nvPr>
        </p:nvGraphicFramePr>
        <p:xfrm>
          <a:off x="7277100" y="1046480"/>
          <a:ext cx="2082800" cy="1833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558927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1"/>
                        <a:t>Visszaadott érték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42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1"/>
                        <a:t>"Alma\n"</a:t>
                      </a:r>
                    </a:p>
                    <a:p>
                      <a:r>
                        <a:rPr lang="en-GB" noProof="1"/>
                        <a:t>"Körte\n"</a:t>
                      </a:r>
                    </a:p>
                    <a:p>
                      <a:r>
                        <a:rPr lang="en-GB" noProof="1"/>
                        <a:t>"Szilva\n"</a:t>
                      </a:r>
                    </a:p>
                    <a:p>
                      <a:r>
                        <a:rPr lang="en-GB" noProof="1"/>
                        <a:t>"Barack\n"</a:t>
                      </a:r>
                    </a:p>
                    <a:p>
                      <a:r>
                        <a:rPr lang="en-GB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347108"/>
                  </a:ext>
                </a:extLst>
              </a:tr>
            </a:tbl>
          </a:graphicData>
        </a:graphic>
      </p:graphicFrame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0FE0647D-FF98-4647-BABC-74273A131E37}"/>
              </a:ext>
            </a:extLst>
          </p:cNvPr>
          <p:cNvCxnSpPr/>
          <p:nvPr/>
        </p:nvCxnSpPr>
        <p:spPr>
          <a:xfrm>
            <a:off x="3467100" y="1598561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6D405EF5-D084-4227-9B8E-C2CBFC59D7BC}"/>
              </a:ext>
            </a:extLst>
          </p:cNvPr>
          <p:cNvCxnSpPr/>
          <p:nvPr/>
        </p:nvCxnSpPr>
        <p:spPr>
          <a:xfrm>
            <a:off x="3467100" y="1870023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EE7822DD-A386-465A-950A-497CF252D138}"/>
              </a:ext>
            </a:extLst>
          </p:cNvPr>
          <p:cNvCxnSpPr/>
          <p:nvPr/>
        </p:nvCxnSpPr>
        <p:spPr>
          <a:xfrm>
            <a:off x="3467100" y="2143867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57F05B01-1BB0-4668-A03B-8AF352D8C982}"/>
              </a:ext>
            </a:extLst>
          </p:cNvPr>
          <p:cNvCxnSpPr/>
          <p:nvPr/>
        </p:nvCxnSpPr>
        <p:spPr>
          <a:xfrm>
            <a:off x="3467100" y="2408186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A8559383-592F-44AC-B138-52CF8EF76291}"/>
              </a:ext>
            </a:extLst>
          </p:cNvPr>
          <p:cNvCxnSpPr/>
          <p:nvPr/>
        </p:nvCxnSpPr>
        <p:spPr>
          <a:xfrm>
            <a:off x="6413500" y="1598561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E78F9417-8C7D-41AB-BB4E-D27AAA24E937}"/>
              </a:ext>
            </a:extLst>
          </p:cNvPr>
          <p:cNvCxnSpPr/>
          <p:nvPr/>
        </p:nvCxnSpPr>
        <p:spPr>
          <a:xfrm>
            <a:off x="6413500" y="1870023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9DF087F2-636F-4F74-B9FC-72B01261A7B6}"/>
              </a:ext>
            </a:extLst>
          </p:cNvPr>
          <p:cNvCxnSpPr/>
          <p:nvPr/>
        </p:nvCxnSpPr>
        <p:spPr>
          <a:xfrm>
            <a:off x="6413500" y="2143867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CE69E8D0-06E1-47D9-9848-D510631D99FA}"/>
              </a:ext>
            </a:extLst>
          </p:cNvPr>
          <p:cNvCxnSpPr/>
          <p:nvPr/>
        </p:nvCxnSpPr>
        <p:spPr>
          <a:xfrm>
            <a:off x="6413500" y="2408186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1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146</Words>
  <Application>Microsoft Office PowerPoint</Application>
  <PresentationFormat>Szélesvásznú</PresentationFormat>
  <Paragraphs>41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Office-téma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Gulácsi Ádám</dc:creator>
  <cp:lastModifiedBy>Gulácsi Ádám</cp:lastModifiedBy>
  <cp:revision>10</cp:revision>
  <dcterms:created xsi:type="dcterms:W3CDTF">2021-09-11T08:47:12Z</dcterms:created>
  <dcterms:modified xsi:type="dcterms:W3CDTF">2021-09-16T10:42:40Z</dcterms:modified>
</cp:coreProperties>
</file>