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06B"/>
    <a:srgbClr val="395F2C"/>
    <a:srgbClr val="AF3700"/>
    <a:srgbClr val="00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628650" y="1226185"/>
            <a:ext cx="524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for</a:t>
            </a:r>
            <a:r>
              <a:rPr lang="en-GB" sz="3600" noProof="1">
                <a:latin typeface="Consolas" panose="020B0609020204030204" pitchFamily="49" charset="0"/>
              </a:rPr>
              <a:t>˽kar˽</a:t>
            </a:r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in</a:t>
            </a:r>
            <a:r>
              <a:rPr lang="en-GB" sz="3600" noProof="1">
                <a:latin typeface="Consolas" panose="020B0609020204030204" pitchFamily="49" charset="0"/>
              </a:rPr>
              <a:t>˽</a:t>
            </a:r>
            <a:r>
              <a:rPr lang="en-GB" sz="3600" noProof="1">
                <a:solidFill>
                  <a:srgbClr val="395F2C"/>
                </a:solidFill>
                <a:latin typeface="Consolas" panose="020B0609020204030204" pitchFamily="49" charset="0"/>
              </a:rPr>
              <a:t>"Batman"</a:t>
            </a:r>
            <a:r>
              <a:rPr lang="en-GB" sz="3600" noProof="1">
                <a:latin typeface="Consolas" panose="020B0609020204030204" pitchFamily="49" charset="0"/>
              </a:rPr>
              <a:t>:</a:t>
            </a:r>
          </a:p>
          <a:p>
            <a:r>
              <a:rPr lang="en-GB" sz="3600" noProof="1">
                <a:latin typeface="Consolas" panose="020B0609020204030204" pitchFamily="49" charset="0"/>
              </a:rPr>
              <a:t>    </a:t>
            </a:r>
            <a:r>
              <a:rPr lang="en-GB" sz="3600" noProof="1">
                <a:solidFill>
                  <a:srgbClr val="82106B"/>
                </a:solidFill>
                <a:latin typeface="Consolas" panose="020B0609020204030204" pitchFamily="49" charset="0"/>
              </a:rPr>
              <a:t>print</a:t>
            </a:r>
            <a:r>
              <a:rPr lang="en-GB" sz="3600" noProof="1">
                <a:latin typeface="Consolas" panose="020B0609020204030204" pitchFamily="49" charset="0"/>
              </a:rPr>
              <a:t>(kar)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B54EB78-1241-46FA-BAA0-98598F64D867}"/>
              </a:ext>
            </a:extLst>
          </p:cNvPr>
          <p:cNvSpPr txBox="1"/>
          <p:nvPr/>
        </p:nvSpPr>
        <p:spPr>
          <a:xfrm>
            <a:off x="759634" y="49756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ciklusváltozó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2116740" y="2847475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ciklusmag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9303097-5210-4C3E-B503-B578EF6E8355}"/>
              </a:ext>
            </a:extLst>
          </p:cNvPr>
          <p:cNvCxnSpPr>
            <a:cxnSpLocks/>
          </p:cNvCxnSpPr>
          <p:nvPr/>
        </p:nvCxnSpPr>
        <p:spPr>
          <a:xfrm>
            <a:off x="1765474" y="975657"/>
            <a:ext cx="268447" cy="336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424CEE9-9C07-4EB6-BA0F-0E4081417CB9}"/>
              </a:ext>
            </a:extLst>
          </p:cNvPr>
          <p:cNvCxnSpPr>
            <a:cxnSpLocks/>
          </p:cNvCxnSpPr>
          <p:nvPr/>
        </p:nvCxnSpPr>
        <p:spPr>
          <a:xfrm>
            <a:off x="3949292" y="908041"/>
            <a:ext cx="514758" cy="385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0AC7743-7B74-4191-A5A3-CB89639F14E4}"/>
              </a:ext>
            </a:extLst>
          </p:cNvPr>
          <p:cNvSpPr txBox="1"/>
          <p:nvPr/>
        </p:nvSpPr>
        <p:spPr>
          <a:xfrm>
            <a:off x="2856230" y="497564"/>
            <a:ext cx="200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bejárható sorozat</a:t>
            </a:r>
          </a:p>
        </p:txBody>
      </p: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AC01E5EA-0B3E-4409-8CB2-BCA7053E00A6}"/>
              </a:ext>
            </a:extLst>
          </p:cNvPr>
          <p:cNvSpPr/>
          <p:nvPr/>
        </p:nvSpPr>
        <p:spPr>
          <a:xfrm rot="5400000">
            <a:off x="2752608" y="1435357"/>
            <a:ext cx="424984" cy="2399251"/>
          </a:xfrm>
          <a:prstGeom prst="rightBrace">
            <a:avLst>
              <a:gd name="adj1" fmla="val 2708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4C97459-8A09-4AD5-9E23-29757FF17A6F}"/>
              </a:ext>
            </a:extLst>
          </p:cNvPr>
          <p:cNvCxnSpPr/>
          <p:nvPr/>
        </p:nvCxnSpPr>
        <p:spPr>
          <a:xfrm>
            <a:off x="5943600" y="1809750"/>
            <a:ext cx="933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A8D2BD24-C9CD-4F0C-ACCB-00618C73C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891" y="2185727"/>
            <a:ext cx="1496868" cy="600076"/>
          </a:xfrm>
          <a:prstGeom prst="rect">
            <a:avLst/>
          </a:prstGeom>
          <a:solidFill>
            <a:srgbClr val="FFF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ciklusmag </a:t>
            </a:r>
            <a:b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kumimoji="0" lang="hu-HU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szor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fut 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9D1406B-FC2D-4B6E-A368-7C89133B9852}"/>
              </a:ext>
            </a:extLst>
          </p:cNvPr>
          <p:cNvSpPr txBox="1"/>
          <p:nvPr/>
        </p:nvSpPr>
        <p:spPr>
          <a:xfrm>
            <a:off x="5769408" y="1425028"/>
            <a:ext cx="128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1"/>
              <a:t>Kimenet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2165A8C-C8A8-428D-B7D7-B7EC2803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76" y="698516"/>
            <a:ext cx="990600" cy="2333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4C97459-8A09-4AD5-9E23-29757FF17A6F}"/>
              </a:ext>
            </a:extLst>
          </p:cNvPr>
          <p:cNvCxnSpPr/>
          <p:nvPr/>
        </p:nvCxnSpPr>
        <p:spPr>
          <a:xfrm>
            <a:off x="5943600" y="1809750"/>
            <a:ext cx="933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A8D2BD24-C9CD-4F0C-ACCB-00618C73C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649" y="2042852"/>
            <a:ext cx="1389351" cy="600076"/>
          </a:xfrm>
          <a:prstGeom prst="rect">
            <a:avLst/>
          </a:prstGeom>
          <a:solidFill>
            <a:srgbClr val="FFF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ciklusmag </a:t>
            </a:r>
            <a:b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kumimoji="0" lang="hu-HU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sz</a:t>
            </a:r>
            <a:r>
              <a:rPr kumimoji="0" lang="en-GB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kumimoji="0" lang="hu-HU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fut 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9D1406B-FC2D-4B6E-A368-7C89133B9852}"/>
              </a:ext>
            </a:extLst>
          </p:cNvPr>
          <p:cNvSpPr txBox="1"/>
          <p:nvPr/>
        </p:nvSpPr>
        <p:spPr>
          <a:xfrm>
            <a:off x="5769408" y="1425028"/>
            <a:ext cx="128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1"/>
              <a:t>Kimenet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2165A8C-C8A8-428D-B7D7-B7EC2803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2042" y="642937"/>
            <a:ext cx="975246" cy="2333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3805DBE-7861-4469-9231-B5BFB000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" y="1119091"/>
            <a:ext cx="5430008" cy="1381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82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4C97459-8A09-4AD5-9E23-29757FF17A6F}"/>
              </a:ext>
            </a:extLst>
          </p:cNvPr>
          <p:cNvCxnSpPr/>
          <p:nvPr/>
        </p:nvCxnSpPr>
        <p:spPr>
          <a:xfrm>
            <a:off x="5943600" y="1809750"/>
            <a:ext cx="933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A8D2BD24-C9CD-4F0C-ACCB-00618C73C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649" y="2042852"/>
            <a:ext cx="1389351" cy="600076"/>
          </a:xfrm>
          <a:prstGeom prst="rect">
            <a:avLst/>
          </a:prstGeom>
          <a:solidFill>
            <a:srgbClr val="FFF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ciklusmag </a:t>
            </a:r>
            <a:b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kumimoji="0" lang="hu-HU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sz</a:t>
            </a:r>
            <a:r>
              <a:rPr kumimoji="0" lang="en-GB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kumimoji="0" lang="hu-HU" altLang="en-US" sz="16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</a:t>
            </a:r>
            <a:r>
              <a:rPr kumimoji="0" lang="hu-HU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fut 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9D1406B-FC2D-4B6E-A368-7C89133B9852}"/>
              </a:ext>
            </a:extLst>
          </p:cNvPr>
          <p:cNvSpPr txBox="1"/>
          <p:nvPr/>
        </p:nvSpPr>
        <p:spPr>
          <a:xfrm>
            <a:off x="5769408" y="1425028"/>
            <a:ext cx="128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1"/>
              <a:t>Kimenet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32165A8C-C8A8-428D-B7D7-B7EC2803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5400" y="444525"/>
            <a:ext cx="1669520" cy="2730448"/>
          </a:xfrm>
          <a:prstGeom prst="rect">
            <a:avLst/>
          </a:prstGeom>
          <a:ln w="12700">
            <a:noFill/>
          </a:ln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E3805DBE-7861-4469-9231-B5BFB000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000" y="1184118"/>
            <a:ext cx="5430008" cy="125126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06245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06CD1AEF-5E24-4BCA-A864-458864C88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0614"/>
              </p:ext>
            </p:extLst>
          </p:nvPr>
        </p:nvGraphicFramePr>
        <p:xfrm>
          <a:off x="2508250" y="1481666"/>
          <a:ext cx="5826126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971021">
                  <a:extLst>
                    <a:ext uri="{9D8B030D-6E8A-4147-A177-3AD203B41FA5}">
                      <a16:colId xmlns:a16="http://schemas.microsoft.com/office/drawing/2014/main" val="4057722078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394608688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3711694786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2622742662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2151512159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179132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00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72697"/>
                  </a:ext>
                </a:extLst>
              </a:tr>
            </a:tbl>
          </a:graphicData>
        </a:graphic>
      </p:graphicFrame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44952C77-CB39-4921-AE9C-055A288EEDBA}"/>
              </a:ext>
            </a:extLst>
          </p:cNvPr>
          <p:cNvCxnSpPr/>
          <p:nvPr/>
        </p:nvCxnSpPr>
        <p:spPr>
          <a:xfrm>
            <a:off x="2952750" y="2905125"/>
            <a:ext cx="502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8731AE29-3BA5-4E17-8796-193CDF49D21E}"/>
              </a:ext>
            </a:extLst>
          </p:cNvPr>
          <p:cNvCxnSpPr>
            <a:cxnSpLocks/>
          </p:cNvCxnSpPr>
          <p:nvPr/>
        </p:nvCxnSpPr>
        <p:spPr>
          <a:xfrm flipH="1">
            <a:off x="2952749" y="1181100"/>
            <a:ext cx="502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BFF53B98-31B1-4AEA-B033-34B3AD3E1FF5}"/>
              </a:ext>
            </a:extLst>
          </p:cNvPr>
          <p:cNvSpPr txBox="1"/>
          <p:nvPr/>
        </p:nvSpPr>
        <p:spPr>
          <a:xfrm>
            <a:off x="2952750" y="2961426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pozitív indexelés (balról jobbra)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41832F7-E04E-4715-8C81-5DC12FD54462}"/>
              </a:ext>
            </a:extLst>
          </p:cNvPr>
          <p:cNvSpPr txBox="1"/>
          <p:nvPr/>
        </p:nvSpPr>
        <p:spPr>
          <a:xfrm>
            <a:off x="2906713" y="755468"/>
            <a:ext cx="5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negatív indexelés (jobbról balra)</a:t>
            </a:r>
          </a:p>
        </p:txBody>
      </p:sp>
    </p:spTree>
    <p:extLst>
      <p:ext uri="{BB962C8B-B14F-4D97-AF65-F5344CB8AC3E}">
        <p14:creationId xmlns:p14="http://schemas.microsoft.com/office/powerpoint/2010/main" val="178179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82</Words>
  <Application>Microsoft Office PowerPoint</Application>
  <PresentationFormat>Szélesvásznú</PresentationFormat>
  <Paragraphs>31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10</cp:revision>
  <dcterms:created xsi:type="dcterms:W3CDTF">2021-09-11T08:47:12Z</dcterms:created>
  <dcterms:modified xsi:type="dcterms:W3CDTF">2021-09-16T09:32:25Z</dcterms:modified>
</cp:coreProperties>
</file>