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700"/>
    <a:srgbClr val="000084"/>
    <a:srgbClr val="821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DD58-26C9-4B91-A822-B2872AB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FDFE1-9FE3-43A3-84A8-DADF5DAE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5D96A-4DE3-4BD2-B54D-58FC3E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7FD1E-8C48-4628-8C65-555DBBC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6C969-E5A6-48AB-B924-11AF67B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0076-C239-48F8-AD86-34E3490C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3EED4E-DAAF-451E-B6F5-5935EBB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CC536-A887-4B78-86DD-C29548B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7E2E7B-B318-430E-B33B-C0B30C0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E3BAAB-6F1D-4EBB-80F3-CC269EF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E0CE9D-4372-4542-BCE7-A2C92947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7E2C15-40D2-41B7-82CC-F8473408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74A9A-4E1A-4D43-B683-F352139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5134B9-9878-441C-B65B-F81F836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C6105-FD33-4937-B157-080A20F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43208-565E-4DBF-BB24-C52C618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77333-9741-40A8-B050-7741758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11C6F-122E-4370-8F33-E3C8B7E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4A9752-B039-4C0C-A0C6-1054C796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2DE4D-3CF5-4A21-AA93-E6529B1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95B8-73A1-4C64-8C95-1150B8C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5ACE32-922E-4EC2-88D1-5A43203C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E48F93-BD09-4D5C-BAF9-3DC67CF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2AAA-0009-4FC5-90B1-02CC3EC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412-87A7-4962-85BB-24ACDB1D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30EA8-82AD-4DF6-8A56-59CC877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6CC7D7-56C3-4AE5-8B87-D2D778A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68C43-9799-4115-BDB9-017E7E55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3E93C-A546-4706-A035-FA517BD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78A31-AA3B-4F97-AA01-38AEDB0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A5EADF-92F1-4464-9D39-659769B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A0DB1-6B29-46FC-8DC5-69946D86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F82EF3-D824-4F2D-91C3-DAE2662E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E1C04C-AE1E-46D0-8EA1-1612BF78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751D7-544E-4CFB-92A6-077FD18C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B741C44-FD7C-4AC2-B24C-2CBF6B05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18AD3E-667F-4F52-958D-D84CC0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8994AC-ADD1-4CA6-B8CE-920FE31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65EC6F-0B1B-4C33-8171-F8DD3FC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716A1-FA1F-4CD1-A8E1-E653E9E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A03543-A929-4FD2-B96B-738EACA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409EC-01B7-4A70-8648-D43FDE1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D36B94-9073-405C-9381-FE79D10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168CCF-7E9E-4706-BBAE-28FC5E2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E4ABFA-399C-4E9D-B678-DE55CBD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071428-4167-4CA4-8DC8-9FE4795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900F7-A146-40A9-B3FE-D81E9B6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7B974F-483D-48FE-A7B3-89DDFDB3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A28AE-940B-453C-968D-BE62F54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9ADE8-5266-4653-835A-7CBC2CB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F7AD7D-078F-449F-BFE7-73AE30F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8977A5-3644-4BBF-AA7D-B48C6EF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2D546-8B9B-48FF-8DEF-437EC82C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63AB2D-7C58-4918-A45E-8346F9435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DA7CDF-AED8-408D-BD3F-728341E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559BCD-87FA-4122-9AD3-0D46FB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FAFF2-5E19-420A-9184-67A7C8C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C5D1E7-B6F7-436B-B21C-829281C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F217B3-94D5-4BE4-9101-EEFFA0C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62B5CA-D0CB-4A08-96DE-C23C93BA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0308C-D926-4B5F-9D50-FC489BC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6A1-BF2B-4FD1-9EA2-A031E0FEB397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384FF-A88F-409D-8A6A-0172B885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4AA3D-3F3F-4BDB-9427-96F7ED85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1B54EB78-1241-46FA-BAA0-98598F64D867}"/>
              </a:ext>
            </a:extLst>
          </p:cNvPr>
          <p:cNvSpPr txBox="1"/>
          <p:nvPr/>
        </p:nvSpPr>
        <p:spPr>
          <a:xfrm>
            <a:off x="8705850" y="3213437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blokk igaz válasz esetén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CDE9D-8359-408A-902F-3A6F5A0789A9}"/>
              </a:ext>
            </a:extLst>
          </p:cNvPr>
          <p:cNvSpPr txBox="1"/>
          <p:nvPr/>
        </p:nvSpPr>
        <p:spPr>
          <a:xfrm>
            <a:off x="3829263" y="1496980"/>
            <a:ext cx="233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logikai kifejezés</a:t>
            </a:r>
            <a:br>
              <a:rPr lang="en-GB" noProof="1"/>
            </a:br>
            <a:r>
              <a:rPr lang="en-GB" noProof="1"/>
              <a:t>(eldöntendő kérdés)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424CEE9-9C07-4EB6-BA0F-0E4081417CB9}"/>
              </a:ext>
            </a:extLst>
          </p:cNvPr>
          <p:cNvCxnSpPr>
            <a:cxnSpLocks/>
          </p:cNvCxnSpPr>
          <p:nvPr/>
        </p:nvCxnSpPr>
        <p:spPr>
          <a:xfrm>
            <a:off x="4995969" y="2162175"/>
            <a:ext cx="0" cy="873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6749DBB8-50EB-47D8-932A-80571105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82" y="3035959"/>
            <a:ext cx="5038095" cy="1647619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077C622C-30BB-4DBA-AAB7-18BB91E77D98}"/>
              </a:ext>
            </a:extLst>
          </p:cNvPr>
          <p:cNvSpPr txBox="1"/>
          <p:nvPr/>
        </p:nvSpPr>
        <p:spPr>
          <a:xfrm>
            <a:off x="8705850" y="3957535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blokk hamis válasz esetén</a:t>
            </a:r>
          </a:p>
        </p:txBody>
      </p:sp>
      <p:sp>
        <p:nvSpPr>
          <p:cNvPr id="14" name="Jobb oldali kapcsos zárójel 13">
            <a:extLst>
              <a:ext uri="{FF2B5EF4-FFF2-40B4-BE49-F238E27FC236}">
                <a16:creationId xmlns:a16="http://schemas.microsoft.com/office/drawing/2014/main" id="{5BB02EF0-FD2D-44B2-8022-DE4F7018EB13}"/>
              </a:ext>
            </a:extLst>
          </p:cNvPr>
          <p:cNvSpPr/>
          <p:nvPr/>
        </p:nvSpPr>
        <p:spPr>
          <a:xfrm>
            <a:off x="8562975" y="3133725"/>
            <a:ext cx="142875" cy="726043"/>
          </a:xfrm>
          <a:prstGeom prst="rightBrace">
            <a:avLst>
              <a:gd name="adj1" fmla="val 113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Jobb oldali kapcsos zárójel 14">
            <a:extLst>
              <a:ext uri="{FF2B5EF4-FFF2-40B4-BE49-F238E27FC236}">
                <a16:creationId xmlns:a16="http://schemas.microsoft.com/office/drawing/2014/main" id="{18E320F3-F7FA-4550-9ADE-360DC44A4185}"/>
              </a:ext>
            </a:extLst>
          </p:cNvPr>
          <p:cNvSpPr/>
          <p:nvPr/>
        </p:nvSpPr>
        <p:spPr>
          <a:xfrm>
            <a:off x="8562975" y="3957535"/>
            <a:ext cx="142875" cy="646331"/>
          </a:xfrm>
          <a:prstGeom prst="rightBrace">
            <a:avLst>
              <a:gd name="adj1" fmla="val 113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</Words>
  <Application>Microsoft Office PowerPoint</Application>
  <PresentationFormat>Szélesvásznú</PresentationFormat>
  <Paragraphs>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Gulácsi Ádám</dc:creator>
  <cp:lastModifiedBy>Gulácsi Ádám</cp:lastModifiedBy>
  <cp:revision>7</cp:revision>
  <dcterms:created xsi:type="dcterms:W3CDTF">2021-09-11T08:47:12Z</dcterms:created>
  <dcterms:modified xsi:type="dcterms:W3CDTF">2021-09-13T06:36:34Z</dcterms:modified>
</cp:coreProperties>
</file>