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5"/>
  </p:notes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097" autoAdjust="0"/>
  </p:normalViewPr>
  <p:slideViewPr>
    <p:cSldViewPr snapToGrid="0">
      <p:cViewPr varScale="1">
        <p:scale>
          <a:sx n="53" d="100"/>
          <a:sy n="53" d="100"/>
        </p:scale>
        <p:origin x="183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A9538-4D1D-4EB8-9986-DD131903AF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84EDC-C2B0-42A8-9C83-C466E007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Bitcoin or other crypto-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currencys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secure, anonymous, digital transaction system to create an inexpensive, totally secure, public online voting system.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Benefits of using crypto currency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democratic voting: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Anonymous:      Allows for anonymous voting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Trust:          Permanently Auditable: you can forever view/audit unchangeable public ledger voting records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Security:               Difficult or impossible to falsify vote counts or records or allow repeated voting.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Open:           Source code is open, tested, and trusted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Extensibility:  New voting features can be added.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Reliability:    Bitcoin system has almost perfect uptime.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Decentralized:  Runs on trusted public Bitcoin infrastructure.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hardware investment needed.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84EDC-C2B0-42A8-9C83-C466E00760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6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2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98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499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825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918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584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9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4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7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7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3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0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7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4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928" y="973668"/>
            <a:ext cx="8133272" cy="706964"/>
          </a:xfrm>
        </p:spPr>
        <p:txBody>
          <a:bodyPr/>
          <a:lstStyle/>
          <a:p>
            <a:r>
              <a:rPr lang="en-US" dirty="0" err="1" smtClean="0"/>
              <a:t>Bitocracy</a:t>
            </a:r>
            <a:r>
              <a:rPr lang="en-US" dirty="0" smtClean="0"/>
              <a:t>: “In </a:t>
            </a:r>
            <a:r>
              <a:rPr lang="en-US" dirty="0" err="1" smtClean="0"/>
              <a:t>Blockchain</a:t>
            </a:r>
            <a:r>
              <a:rPr lang="en-US" dirty="0" smtClean="0"/>
              <a:t> We </a:t>
            </a:r>
            <a:r>
              <a:rPr lang="en-US" dirty="0"/>
              <a:t>T</a:t>
            </a:r>
            <a:r>
              <a:rPr lang="en-US" dirty="0" smtClean="0"/>
              <a:t>rust”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56021" cy="34163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Direct </a:t>
            </a:r>
            <a:r>
              <a:rPr lang="en-US" sz="4000" dirty="0"/>
              <a:t>democracy </a:t>
            </a:r>
            <a:r>
              <a:rPr lang="en-US" sz="4000" dirty="0" smtClean="0"/>
              <a:t>with decentralized Bitcoin </a:t>
            </a:r>
            <a:r>
              <a:rPr lang="en-US" sz="4000" dirty="0" err="1" smtClean="0"/>
              <a:t>blockchain</a:t>
            </a:r>
            <a:endParaRPr lang="en-US" sz="4000" dirty="0"/>
          </a:p>
          <a:p>
            <a:r>
              <a:rPr lang="en-US" sz="4000" dirty="0"/>
              <a:t>T</a:t>
            </a:r>
            <a:r>
              <a:rPr lang="en-US" sz="4000" dirty="0" smtClean="0"/>
              <a:t>ransparent, </a:t>
            </a:r>
            <a:r>
              <a:rPr lang="en-US" sz="4000" dirty="0" err="1" smtClean="0"/>
              <a:t>unhackable</a:t>
            </a:r>
            <a:r>
              <a:rPr lang="en-US" sz="4000" dirty="0" smtClean="0"/>
              <a:t>, and anonymous</a:t>
            </a:r>
          </a:p>
          <a:p>
            <a:r>
              <a:rPr lang="en-US" sz="4000" dirty="0" smtClean="0"/>
              <a:t>Solves problem of group decisions and central server causing  corruption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7" y="411013"/>
            <a:ext cx="2654636" cy="17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6" y="2603500"/>
            <a:ext cx="11515724" cy="3416300"/>
          </a:xfrm>
        </p:spPr>
        <p:txBody>
          <a:bodyPr>
            <a:noAutofit/>
          </a:bodyPr>
          <a:lstStyle/>
          <a:p>
            <a:pPr lvl="1"/>
            <a:r>
              <a:rPr lang="en-US" sz="4000" dirty="0"/>
              <a:t>Government: local town issues and budget</a:t>
            </a:r>
          </a:p>
          <a:p>
            <a:pPr lvl="1"/>
            <a:r>
              <a:rPr lang="en-US" sz="4000" dirty="0"/>
              <a:t>Personal: social club decisions and </a:t>
            </a:r>
            <a:r>
              <a:rPr lang="en-US" sz="4000" dirty="0" smtClean="0"/>
              <a:t>fun</a:t>
            </a:r>
            <a:endParaRPr lang="en-US" sz="4000" dirty="0"/>
          </a:p>
          <a:p>
            <a:pPr lvl="1"/>
            <a:r>
              <a:rPr lang="en-US" sz="4000" dirty="0"/>
              <a:t>Corporate: group software team decisions instead of PM, </a:t>
            </a:r>
            <a:r>
              <a:rPr lang="en-US" sz="4000" dirty="0" smtClean="0"/>
              <a:t>features everyone wants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35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007846" cy="4083050"/>
          </a:xfrm>
        </p:spPr>
        <p:txBody>
          <a:bodyPr>
            <a:normAutofit fontScale="40000" lnSpcReduction="20000"/>
          </a:bodyPr>
          <a:lstStyle/>
          <a:p>
            <a:r>
              <a:rPr lang="en-US" sz="7000" dirty="0" smtClean="0"/>
              <a:t>Leader sends out unique link to voting pool</a:t>
            </a:r>
          </a:p>
          <a:p>
            <a:r>
              <a:rPr lang="en-US" sz="7000" dirty="0" smtClean="0"/>
              <a:t>Clicking on the link in the app gives you 0.000001BTC</a:t>
            </a:r>
          </a:p>
          <a:p>
            <a:r>
              <a:rPr lang="en-US" sz="7000" dirty="0" smtClean="0"/>
              <a:t>Decide issue and click vote</a:t>
            </a:r>
          </a:p>
          <a:p>
            <a:r>
              <a:rPr lang="en-US" sz="7000" dirty="0" smtClean="0"/>
              <a:t>Sends BTC back to leader with message</a:t>
            </a:r>
          </a:p>
          <a:p>
            <a:r>
              <a:rPr lang="en-US" sz="7000" dirty="0" smtClean="0"/>
              <a:t>Message contains vote, used for total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12" y="2533649"/>
            <a:ext cx="4519788" cy="338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99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Bitocracy: “In Blockchain We Trust”</vt:lpstr>
      <vt:lpstr>Use Cases </vt:lpstr>
      <vt:lpstr>Decentralized Backend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Bitocracy: Bitcoin Democracy</dc:title>
  <dc:creator>Alex Gulakov</dc:creator>
  <cp:lastModifiedBy>Alex Gulakov</cp:lastModifiedBy>
  <cp:revision>14</cp:revision>
  <dcterms:created xsi:type="dcterms:W3CDTF">2014-10-26T18:44:52Z</dcterms:created>
  <dcterms:modified xsi:type="dcterms:W3CDTF">2014-10-26T19:35:20Z</dcterms:modified>
</cp:coreProperties>
</file>