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107" d="100"/>
          <a:sy n="107" d="100"/>
        </p:scale>
        <p:origin x="2022" y="10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kern="0" dirty="0" err="1"/>
              <a:t>pwdstr</a:t>
            </a:r>
            <a:r>
              <a:rPr lang="en-US" sz="1800" kern="0" dirty="0"/>
              <a:t> larger than 12 B will cause stack overflow and may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587</TotalTime>
  <Words>9019</Words>
  <Application>Microsoft Office PowerPoint</Application>
  <PresentationFormat>On-screen Show (4:3)</PresentationFormat>
  <Paragraphs>904</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67</cp:revision>
  <dcterms:created xsi:type="dcterms:W3CDTF">2020-04-19T18:21:47Z</dcterms:created>
  <dcterms:modified xsi:type="dcterms:W3CDTF">2022-03-27T11:35:10Z</dcterms:modified>
</cp:coreProperties>
</file>