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4150" autoAdjust="0"/>
  </p:normalViewPr>
  <p:slideViewPr>
    <p:cSldViewPr snapToGrid="0">
      <p:cViewPr varScale="1">
        <p:scale>
          <a:sx n="96" d="100"/>
          <a:sy n="96" d="100"/>
        </p:scale>
        <p:origin x="2322" y="9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1120919" y="2600417"/>
            <a:ext cx="6902162" cy="4187504"/>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205226" y="2604557"/>
            <a:ext cx="6733547" cy="4253443"/>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885</TotalTime>
  <Words>8768</Words>
  <Application>Microsoft Office PowerPoint</Application>
  <PresentationFormat>On-screen Show (4:3)</PresentationFormat>
  <Paragraphs>821</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Gloria Hallelujah</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90</cp:revision>
  <dcterms:created xsi:type="dcterms:W3CDTF">2020-04-19T18:21:47Z</dcterms:created>
  <dcterms:modified xsi:type="dcterms:W3CDTF">2022-03-27T11:34:05Z</dcterms:modified>
</cp:coreProperties>
</file>