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021" autoAdjust="0"/>
  </p:normalViewPr>
  <p:slideViewPr>
    <p:cSldViewPr>
      <p:cViewPr varScale="1">
        <p:scale>
          <a:sx n="104" d="100"/>
          <a:sy n="104" d="100"/>
        </p:scale>
        <p:origin x="16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Static: token authenticates the user to the computer.</a:t>
            </a:r>
          </a:p>
          <a:p>
            <a:pPr lvl="1"/>
            <a:r>
              <a:rPr lang="en-US" dirty="0"/>
              <a:t>Dynamic password generator: the token generates a unique password periodically (e.g., every minute).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2017, </a:t>
            </a:r>
            <a:r>
              <a:rPr lang="en-US" kern="0" dirty="0"/>
              <a:t>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xmlns="">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a:xfrm>
            <a:off x="323528" y="-11592"/>
            <a:ext cx="8568952" cy="868362"/>
          </a:xfrm>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0" y="780496"/>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pPr lvl="2"/>
            <a:r>
              <a:rPr lang="en-US" dirty="0"/>
              <a:t>Command “</a:t>
            </a:r>
            <a:r>
              <a:rPr lang="en-US" dirty="0" err="1"/>
              <a:t>sudo</a:t>
            </a:r>
            <a:r>
              <a:rPr lang="en-US" dirty="0"/>
              <a:t> head -5 /</a:t>
            </a:r>
            <a:r>
              <a:rPr lang="en-US" dirty="0" err="1"/>
              <a:t>etc</a:t>
            </a:r>
            <a:r>
              <a:rPr lang="en-US" dirty="0"/>
              <a:t>/shadow”: run as root, and display the top 5 lines in /</a:t>
            </a:r>
            <a:r>
              <a:rPr lang="en-US" dirty="0" err="1"/>
              <a:t>etc</a:t>
            </a:r>
            <a:r>
              <a:rPr lang="en-US" dirty="0"/>
              <a:t>/shadow.</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614876" y="3036897"/>
            <a:ext cx="7914247" cy="3751024"/>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92500" lnSpcReduction="1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Challenge-response authentication protocol:  </a:t>
            </a:r>
          </a:p>
          <a:p>
            <a:pPr lvl="1"/>
            <a:r>
              <a:rPr lang="en-US"/>
              <a:t>Computer </a:t>
            </a:r>
            <a:r>
              <a:rPr lang="en-US" dirty="0"/>
              <a:t>system generates a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xmlns="">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xmlns="">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47913</TotalTime>
  <Words>10112</Words>
  <Application>Microsoft Office PowerPoint</Application>
  <PresentationFormat>On-screen Show (4:3)</PresentationFormat>
  <Paragraphs>875</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427</cp:revision>
  <dcterms:created xsi:type="dcterms:W3CDTF">2014-08-18T03:27:50Z</dcterms:created>
  <dcterms:modified xsi:type="dcterms:W3CDTF">2022-03-27T11:34:12Z</dcterms:modified>
</cp:coreProperties>
</file>