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1"/>
  </p:notesMasterIdLst>
  <p:handoutMasterIdLst>
    <p:handoutMasterId r:id="rId52"/>
  </p:handoutMasterIdLst>
  <p:sldIdLst>
    <p:sldId id="384" r:id="rId2"/>
    <p:sldId id="458" r:id="rId3"/>
    <p:sldId id="440" r:id="rId4"/>
    <p:sldId id="436" r:id="rId5"/>
    <p:sldId id="441" r:id="rId6"/>
    <p:sldId id="415" r:id="rId7"/>
    <p:sldId id="416" r:id="rId8"/>
    <p:sldId id="418" r:id="rId9"/>
    <p:sldId id="442" r:id="rId10"/>
    <p:sldId id="459" r:id="rId11"/>
    <p:sldId id="364" r:id="rId12"/>
    <p:sldId id="365" r:id="rId13"/>
    <p:sldId id="392" r:id="rId14"/>
    <p:sldId id="366" r:id="rId15"/>
    <p:sldId id="439" r:id="rId16"/>
    <p:sldId id="367" r:id="rId17"/>
    <p:sldId id="443" r:id="rId18"/>
    <p:sldId id="432" r:id="rId19"/>
    <p:sldId id="433" r:id="rId20"/>
    <p:sldId id="438" r:id="rId21"/>
    <p:sldId id="369" r:id="rId22"/>
    <p:sldId id="444" r:id="rId23"/>
    <p:sldId id="451" r:id="rId24"/>
    <p:sldId id="394" r:id="rId25"/>
    <p:sldId id="445" r:id="rId26"/>
    <p:sldId id="446" r:id="rId27"/>
    <p:sldId id="426" r:id="rId28"/>
    <p:sldId id="447" r:id="rId29"/>
    <p:sldId id="397" r:id="rId30"/>
    <p:sldId id="422" r:id="rId31"/>
    <p:sldId id="448" r:id="rId32"/>
    <p:sldId id="449" r:id="rId33"/>
    <p:sldId id="424" r:id="rId34"/>
    <p:sldId id="423" r:id="rId35"/>
    <p:sldId id="430" r:id="rId36"/>
    <p:sldId id="400" r:id="rId37"/>
    <p:sldId id="385" r:id="rId38"/>
    <p:sldId id="452" r:id="rId39"/>
    <p:sldId id="453" r:id="rId40"/>
    <p:sldId id="404" r:id="rId41"/>
    <p:sldId id="386" r:id="rId42"/>
    <p:sldId id="405" r:id="rId43"/>
    <p:sldId id="374" r:id="rId44"/>
    <p:sldId id="431" r:id="rId45"/>
    <p:sldId id="456" r:id="rId46"/>
    <p:sldId id="454" r:id="rId47"/>
    <p:sldId id="455" r:id="rId48"/>
    <p:sldId id="409" r:id="rId49"/>
    <p:sldId id="410"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16"/>
            <p14:sldId id="418"/>
            <p14:sldId id="442"/>
            <p14:sldId id="459"/>
            <p14:sldId id="364"/>
            <p14:sldId id="365"/>
            <p14:sldId id="392"/>
            <p14:sldId id="366"/>
            <p14:sldId id="439"/>
            <p14:sldId id="367"/>
            <p14:sldId id="443"/>
            <p14:sldId id="432"/>
            <p14:sldId id="433"/>
            <p14:sldId id="438"/>
            <p14:sldId id="369"/>
            <p14:sldId id="444"/>
            <p14:sldId id="451"/>
            <p14:sldId id="394"/>
            <p14:sldId id="445"/>
            <p14:sldId id="446"/>
            <p14:sldId id="426"/>
            <p14:sldId id="447"/>
            <p14:sldId id="397"/>
            <p14:sldId id="422"/>
            <p14:sldId id="448"/>
            <p14:sldId id="449"/>
            <p14:sldId id="424"/>
            <p14:sldId id="423"/>
            <p14:sldId id="430"/>
            <p14:sldId id="400"/>
            <p14:sldId id="385"/>
            <p14:sldId id="452"/>
            <p14:sldId id="453"/>
            <p14:sldId id="404"/>
            <p14:sldId id="386"/>
            <p14:sldId id="405"/>
            <p14:sldId id="37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420" autoAdjust="0"/>
  </p:normalViewPr>
  <p:slideViewPr>
    <p:cSldViewPr>
      <p:cViewPr varScale="1">
        <p:scale>
          <a:sx n="108" d="100"/>
          <a:sy n="108" d="100"/>
        </p:scale>
        <p:origin x="108" y="198"/>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5592"/>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14</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21</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079565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24</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27</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29</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36</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37</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40</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41</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42</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43</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48</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49</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11</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12</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13</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12</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12</a:t>
            </a:fld>
            <a:endParaRPr lang="en-US" altLang="zh-CN"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4">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A virus in Fig. 6.1 is easily detected because the virus-infected program is larger than the corresponding uninfected one. </a:t>
            </a:r>
          </a:p>
          <a:p>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and uninfected programs have identical length, as shown in Fig. 6.2.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85000" lnSpcReduction="1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20</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US" altLang="en-US" dirty="0"/>
              <a:t>Macro and Scripting Viruses</a:t>
            </a:r>
          </a:p>
        </p:txBody>
      </p:sp>
      <p:sp>
        <p:nvSpPr>
          <p:cNvPr id="221187" name="Rectangle 3"/>
          <p:cNvSpPr>
            <a:spLocks noGrp="1" noChangeArrowheads="1"/>
          </p:cNvSpPr>
          <p:nvPr>
            <p:ph idx="1"/>
          </p:nvPr>
        </p:nvSpPr>
        <p:spPr/>
        <p:txBody>
          <a:bodyPr wrap="square" numCol="1" anchor="t" anchorCtr="0" compatLnSpc="1">
            <a:prstTxWarp prst="textNoShape">
              <a:avLst/>
            </a:prstTxWarp>
          </a:bodyPr>
          <a:lstStyle/>
          <a:p>
            <a:pPr>
              <a:buClr>
                <a:schemeClr val="accent5"/>
              </a:buClr>
            </a:pPr>
            <a:r>
              <a:rPr lang="en-US" dirty="0">
                <a:ea typeface="ＭＳ Ｐゴシック" pitchFamily="-65" charset="-128"/>
              </a:rPr>
              <a:t>Infect Microsoft Office documents (not executable portions of code)</a:t>
            </a:r>
          </a:p>
          <a:p>
            <a:pPr eaLnBrk="1" hangingPunct="1">
              <a:buClr>
                <a:schemeClr val="accent1"/>
              </a:buClr>
            </a:pPr>
            <a:r>
              <a:rPr lang="en-US" dirty="0">
                <a:ea typeface="ＭＳ Ｐゴシック" pitchFamily="-65" charset="-128"/>
              </a:rPr>
              <a:t>Exploit macro capabilities of MS Office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323528" y="1196753"/>
            <a:ext cx="3456384" cy="5256584"/>
          </a:xfrm>
        </p:spPr>
        <p:txBody>
          <a:bodyPr/>
          <a:lstStyle/>
          <a:p>
            <a:r>
              <a:rPr lang="en-US" dirty="0"/>
              <a:t>Here is a classic epidemic model of worm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“ls”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39</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41</a:t>
            </a:fld>
            <a:endParaRPr lang="en-US" dirty="0">
              <a:solidFill>
                <a:prstClr val="white">
                  <a:lumMod val="65000"/>
                  <a:lumOff val="35000"/>
                </a:prstClr>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42</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46</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49</a:t>
            </a:fld>
            <a:endParaRPr lang="en-US" dirty="0">
              <a:solidFill>
                <a:prstClr val="white">
                  <a:lumMod val="65000"/>
                  <a:lumOff val="3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47347</TotalTime>
  <Words>12903</Words>
  <Application>Microsoft Office PowerPoint</Application>
  <PresentationFormat>On-screen Show (4:3)</PresentationFormat>
  <Paragraphs>1264</Paragraphs>
  <Slides>49</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Advanced Persistent Threats (APTs)</vt:lpstr>
      <vt:lpstr>APT Characteristics</vt:lpstr>
      <vt:lpstr>APT Attacks</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370</cp:revision>
  <dcterms:created xsi:type="dcterms:W3CDTF">2014-08-18T03:27:50Z</dcterms:created>
  <dcterms:modified xsi:type="dcterms:W3CDTF">2020-04-19T16:22:09Z</dcterms:modified>
</cp:coreProperties>
</file>