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0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5" autoAdjust="0"/>
  </p:normalViewPr>
  <p:slideViewPr>
    <p:cSldViewPr>
      <p:cViewPr varScale="1">
        <p:scale>
          <a:sx n="53" d="100"/>
          <a:sy n="53" d="100"/>
        </p:scale>
        <p:origin x="170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/>
              <a:t>is a commercial grade toolkit for the TLS/SSL protocols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</a:t>
            </a:r>
            <a:r>
              <a:rPr lang="en-US" baseline="0" dirty="0"/>
              <a:t> secure web servers are built on top of OpenSSL.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client and server are not sending data to each other for a period of time, either side or firewall in between may break the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protocol: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sender send a Heartbeat packet to receiver.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packet there is payload, payload length field. (Actual content of payload is</a:t>
            </a:r>
            <a:r>
              <a:rPr lang="en-US" sz="1600" baseline="0" dirty="0"/>
              <a:t> not important)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receiver constructs a response packet and should carry same payload data as in request.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the receiver gets a heartbeat request, it retrieves payload length value (n) from the packet, copies n bytes of data to the response packet, starting from the beginning of the payload field in the request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To launch a Heartbleed attack, an attacked sends a specially crafted </a:t>
            </a:r>
            <a:r>
              <a:rPr lang="en-US" sz="1200" dirty="0" err="1" smtClean="0"/>
              <a:t>Heartbeet</a:t>
            </a:r>
            <a:r>
              <a:rPr lang="en-US" sz="1200" dirty="0" smtClean="0"/>
              <a:t> request packet to the victim</a:t>
            </a:r>
          </a:p>
          <a:p>
            <a:r>
              <a:rPr lang="en-US" sz="1200" dirty="0" smtClean="0"/>
              <a:t>Inside this packet, the number put in the payload size field is larger than the actual payload size</a:t>
            </a:r>
          </a:p>
          <a:p>
            <a:r>
              <a:rPr lang="en-US" sz="1200" dirty="0" smtClean="0"/>
              <a:t>When the packet arrives on receiver side, </a:t>
            </a:r>
            <a:r>
              <a:rPr lang="en-US" sz="1200" dirty="0" err="1" smtClean="0"/>
              <a:t>memcpy</a:t>
            </a:r>
            <a:r>
              <a:rPr lang="en-US" sz="1200" dirty="0" smtClean="0"/>
              <a:t>() will copy more data into the response packet than the request packet.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affected memory</a:t>
            </a:r>
            <a:r>
              <a:rPr lang="en-US" baseline="0" dirty="0"/>
              <a:t> may store sensitive information, such as passwords, credit card info or other user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will be copied into the response packet and sent to the attacker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sending a heartbeat request to a vulnerable remote server, attackers can dump the server’s memory and steal sensitive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originally written by Jared </a:t>
            </a:r>
            <a:r>
              <a:rPr lang="en-US" dirty="0" err="1"/>
              <a:t>Stafforf</a:t>
            </a:r>
            <a:r>
              <a:rPr lang="en-US" dirty="0"/>
              <a:t> [</a:t>
            </a:r>
            <a:r>
              <a:rPr lang="en-US" dirty="0" err="1"/>
              <a:t>Staffoed</a:t>
            </a:r>
            <a:r>
              <a:rPr lang="en-US" dirty="0"/>
              <a:t>, 2014].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attack code constructs a Heartbeat request packet after having established a TLS connection with the target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 code snippet we can see that: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record’s size = 0x0029 (not including the record header), which is the size of the payload in the TLS record.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payoad</a:t>
            </a:r>
            <a:r>
              <a:rPr lang="en-US" baseline="0" dirty="0"/>
              <a:t> contains a Heartbeat request packet, and has its own header (3 bytes) payload (22 bytes) and paddings (16 bytes).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value 0x0016 is the value that exactly matches with the actual payload, so we will not be able to get any additional data from the server.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increase this value to higher values (e.g. 0x4000 i.e., 16K; much larger than the actual payload size -&gt; 22 bytes) and start getting larger packets back.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attack.py program prints out the payload data in the response packet.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Analyzing the result: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find some data return from server like password </a:t>
            </a:r>
            <a:r>
              <a:rPr lang="en-US" b="1" baseline="0" dirty="0" err="1"/>
              <a:t>seedadmin</a:t>
            </a:r>
            <a:r>
              <a:rPr lang="en-US" b="1" baseline="0" dirty="0"/>
              <a:t> </a:t>
            </a:r>
            <a:r>
              <a:rPr lang="en-US" b="0" baseline="0" dirty="0"/>
              <a:t>for </a:t>
            </a:r>
            <a:r>
              <a:rPr lang="en-US" b="1" baseline="0" dirty="0"/>
              <a:t>admin</a:t>
            </a:r>
            <a:r>
              <a:rPr lang="en-US" b="0" baseline="0" dirty="0"/>
              <a:t>. The </a:t>
            </a:r>
            <a:r>
              <a:rPr lang="en-US" b="1" baseline="0" dirty="0"/>
              <a:t>admin </a:t>
            </a:r>
            <a:r>
              <a:rPr lang="en-US" b="0" baseline="0" dirty="0"/>
              <a:t>user has logged into the webserver. Hence, the username and password are still in the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server constructs the Heartbeat response packet, due to the attack, the server end up sending a lot of data from its memory to the attacker.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no user has logged into the server yet before the attack, there will not be much useful data stored in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running the attack multiple times, we may get back different data, because each request packet might be stored at a different memory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Comparing the shown code with the vulnerable version shown earlier,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if statement is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s -&gt; s3 -&gt; </a:t>
            </a:r>
            <a:r>
              <a:rPr lang="en-US" baseline="0" dirty="0" err="1"/>
              <a:t>rrec.length</a:t>
            </a:r>
            <a:r>
              <a:rPr lang="en-US" baseline="0" dirty="0"/>
              <a:t> is the total number of bytes in the request packet; this is the actual length and not the one declared in the request packet.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1 -&gt; size of type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2 -&gt; size of length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16 -&gt; minimum padding length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if statement compares whether the declared payload length plus a constant (19) is larger than the actual size of the request packet.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larger, the packet is discarded and there will be no reply.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attacker send a request packet with larger declared length value, the packet won’t have any effect.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The Heartbleed Bug and Attack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Background: the Heartbeat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TLS/SSL </a:t>
            </a:r>
            <a:r>
              <a:rPr lang="en-US" dirty="0"/>
              <a:t>protocols provide a secure channel between two communicating applications</a:t>
            </a:r>
          </a:p>
          <a:p>
            <a:r>
              <a:rPr lang="en-US" dirty="0" smtClean="0"/>
              <a:t>TLS/SSL is widely used</a:t>
            </a:r>
          </a:p>
          <a:p>
            <a:r>
              <a:rPr lang="en-US" dirty="0" smtClean="0"/>
              <a:t>Heartbeat extension: implement </a:t>
            </a:r>
            <a:r>
              <a:rPr lang="en-US" dirty="0"/>
              <a:t>keep-alive feature of TLS</a:t>
            </a:r>
            <a:r>
              <a:rPr lang="en-US" dirty="0" smtClean="0"/>
              <a:t>.</a:t>
            </a:r>
          </a:p>
          <a:p>
            <a:r>
              <a:rPr lang="en-US" dirty="0"/>
              <a:t>Heartbleed bug is an implementation flaw in TLS/SSL heartbeat extension</a:t>
            </a:r>
            <a:r>
              <a:rPr lang="en-US" dirty="0" smtClean="0"/>
              <a:t>.</a:t>
            </a:r>
            <a:endParaRPr lang="en-US" dirty="0"/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Response Packet is Constructed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8534400" cy="4339177"/>
          </a:xfrm>
        </p:spPr>
      </p:pic>
      <p:sp>
        <p:nvSpPr>
          <p:cNvPr id="5" name="TextBox 4"/>
          <p:cNvSpPr txBox="1"/>
          <p:nvPr/>
        </p:nvSpPr>
        <p:spPr>
          <a:xfrm>
            <a:off x="9296400" y="1582342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: how much is copied depends on the value contained in the payload length field.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What if </a:t>
            </a:r>
            <a:r>
              <a:rPr lang="en-US" sz="2800" dirty="0" smtClean="0"/>
              <a:t>this value is larger than the actual payload size?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6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Launch the Attack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8001000" cy="4748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0200" y="2133600"/>
            <a:ext cx="26670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Attack results: </a:t>
            </a:r>
            <a:r>
              <a:rPr lang="en-US" sz="2800" dirty="0" smtClean="0"/>
              <a:t>Some data from the server’s memory also got copied into the response packet, which will be sent out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8153400" y="2667000"/>
            <a:ext cx="228600" cy="2590800"/>
          </a:xfrm>
          <a:prstGeom prst="rightBrace">
            <a:avLst>
              <a:gd name="adj1" fmla="val 91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77250" y="37719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81400" cy="51435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0x0016 </a:t>
            </a:r>
            <a:r>
              <a:rPr lang="en-US" sz="2800" dirty="0"/>
              <a:t>(22) is placed in the length field. </a:t>
            </a:r>
            <a:r>
              <a:rPr lang="en-US" sz="2800" dirty="0"/>
              <a:t>Which exactly matches with the actual length of the payload.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We play with this length field to perform our attack in the next slide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1625"/>
            <a:ext cx="7635902" cy="4752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95800" y="4648200"/>
            <a:ext cx="1371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895600"/>
            <a:ext cx="1066800" cy="1524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9144000" cy="441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3907011"/>
            <a:ext cx="1905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We got some secret from the server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029200"/>
            <a:ext cx="3810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1524000"/>
            <a:ext cx="7543800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27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Fixing the Heartbleed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029200"/>
          </a:xfrm>
        </p:spPr>
        <p:txBody>
          <a:bodyPr>
            <a:normAutofit/>
          </a:bodyPr>
          <a:lstStyle/>
          <a:p>
            <a:r>
              <a:rPr lang="en-US" dirty="0"/>
              <a:t>Simply update your system’s </a:t>
            </a:r>
            <a:r>
              <a:rPr lang="en-US" dirty="0" err="1"/>
              <a:t>OpenSSL</a:t>
            </a:r>
            <a:r>
              <a:rPr lang="en-US" dirty="0"/>
              <a:t> library. The following two commands can be used for it: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1100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shows how the </a:t>
            </a:r>
            <a:r>
              <a:rPr lang="en-US" dirty="0" err="1"/>
              <a:t>OpenSSL</a:t>
            </a:r>
            <a:r>
              <a:rPr lang="en-US" dirty="0"/>
              <a:t> library is fixed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4622771" cy="80580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4800600"/>
            <a:ext cx="7749325" cy="13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protocol</a:t>
            </a:r>
          </a:p>
          <a:p>
            <a:r>
              <a:rPr lang="en-US" dirty="0" smtClean="0"/>
              <a:t>The flaw in the heartbeat protocol</a:t>
            </a:r>
          </a:p>
          <a:p>
            <a:r>
              <a:rPr lang="en-US" dirty="0" smtClean="0"/>
              <a:t>Heartbleed bug</a:t>
            </a:r>
          </a:p>
          <a:p>
            <a:r>
              <a:rPr lang="en-US" dirty="0" smtClean="0"/>
              <a:t>How to launch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873</Words>
  <Application>Microsoft Office PowerPoint</Application>
  <PresentationFormat>Widescreen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The Heartbleed Bug and Attack</vt:lpstr>
      <vt:lpstr>Background: the Heartbeat Protocol</vt:lpstr>
      <vt:lpstr>How Response Packet is Constructed</vt:lpstr>
      <vt:lpstr>Launch the Attack</vt:lpstr>
      <vt:lpstr>Launch the Heartbleed Attack</vt:lpstr>
      <vt:lpstr>Launch the Heartbleed Attack</vt:lpstr>
      <vt:lpstr>Fixing the Heartbleed Bug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Microsoft account</cp:lastModifiedBy>
  <cp:revision>34</cp:revision>
  <dcterms:created xsi:type="dcterms:W3CDTF">2017-11-22T15:54:43Z</dcterms:created>
  <dcterms:modified xsi:type="dcterms:W3CDTF">2017-12-29T21:19:38Z</dcterms:modified>
</cp:coreProperties>
</file>