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786" r:id="rId14"/>
    <p:sldId id="259" r:id="rId15"/>
    <p:sldId id="257" r:id="rId16"/>
    <p:sldId id="260" r:id="rId17"/>
    <p:sldId id="261" r:id="rId18"/>
    <p:sldId id="785" r:id="rId19"/>
    <p:sldId id="258" r:id="rId20"/>
    <p:sldId id="282" r:id="rId21"/>
    <p:sldId id="265" r:id="rId22"/>
    <p:sldId id="266" r:id="rId23"/>
    <p:sldId id="267" r:id="rId24"/>
    <p:sldId id="268" r:id="rId25"/>
    <p:sldId id="269" r:id="rId26"/>
    <p:sldId id="270" r:id="rId27"/>
    <p:sldId id="271" r:id="rId28"/>
    <p:sldId id="272" r:id="rId29"/>
    <p:sldId id="273" r:id="rId30"/>
    <p:sldId id="281" r:id="rId31"/>
    <p:sldId id="292" r:id="rId32"/>
    <p:sldId id="791" r:id="rId33"/>
    <p:sldId id="797" r:id="rId34"/>
    <p:sldId id="789" r:id="rId35"/>
    <p:sldId id="782" r:id="rId36"/>
    <p:sldId id="766" r:id="rId37"/>
    <p:sldId id="289" r:id="rId38"/>
    <p:sldId id="788" r:id="rId39"/>
    <p:sldId id="275" r:id="rId40"/>
    <p:sldId id="276" r:id="rId41"/>
    <p:sldId id="277" r:id="rId42"/>
    <p:sldId id="278" r:id="rId43"/>
    <p:sldId id="796" r:id="rId44"/>
    <p:sldId id="279" r:id="rId45"/>
    <p:sldId id="280" r:id="rId46"/>
    <p:sldId id="287" r:id="rId47"/>
    <p:sldId id="798" r:id="rId48"/>
    <p:sldId id="41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1,'9833'0,"-9833"9860,-9833-9860,9833-9860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36</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39</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43</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29593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5/5/2020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3.emf"/><Relationship Id="rId4" Type="http://schemas.openxmlformats.org/officeDocument/2006/relationships/customXml" Target="../ink/ink2.xml"/></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1.pn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Microsoft Interview Question</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256887" y="1319701"/>
            <a:ext cx="1060331" cy="1721822"/>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3539939" cy="3550024"/>
            </p14:xfrm>
          </p:contentPart>
        </mc:Choice>
        <mc:Fallback xmlns="">
          <p:pic>
            <p:nvPicPr>
              <p:cNvPr id="6" name="Ink 5"/>
              <p:cNvPicPr/>
              <p:nvPr/>
            </p:nvPicPr>
            <p:blipFill>
              <a:blip r:embed="rId6"/>
              <a:stretch>
                <a:fillRect/>
              </a:stretch>
            </p:blipFill>
            <p:spPr>
              <a:xfrm>
                <a:off x="5433663" y="962728"/>
                <a:ext cx="3575576" cy="3585665"/>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41030" y="2764086"/>
            <a:ext cx="5392045" cy="4093913"/>
          </a:xfrm>
          <a:prstGeom prst="rect">
            <a:avLst/>
          </a:prstGeom>
        </p:spPr>
        <p:txBody>
          <a:bodyPr spcFirstLastPara="1" vert="horz" wrap="square" lIns="68569" tIns="34275" rIns="68569" bIns="34275" rtlCol="0" anchor="t" anchorCtr="0">
            <a:normAutofit fontScale="92500" lnSpcReduction="10000"/>
          </a:bodyPr>
          <a:lstStyle/>
          <a:p>
            <a:pPr indent="-304800">
              <a:lnSpc>
                <a:spcPct val="120000"/>
              </a:lnSpc>
              <a:spcBef>
                <a:spcPts val="750"/>
              </a:spcBef>
              <a:buSzPts val="2800"/>
            </a:pPr>
            <a:r>
              <a:rPr lang="en-US" sz="1800" dirty="0"/>
              <a:t>Outside of the room: 3 light bulbs. Inside of the room: 3 light switches</a:t>
            </a:r>
          </a:p>
          <a:p>
            <a:pPr indent="-304800">
              <a:lnSpc>
                <a:spcPct val="120000"/>
              </a:lnSpc>
              <a:spcBef>
                <a:spcPts val="750"/>
              </a:spcBef>
              <a:buSzPts val="2800"/>
            </a:pPr>
            <a:r>
              <a:rPr lang="en-US" sz="18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1800" dirty="0"/>
              <a:t>A: Yes. Initially all switches are off. Turn on switch 1, wait for 10 min, then turn on switch 2, and immediately come out. </a:t>
            </a:r>
          </a:p>
          <a:p>
            <a:pPr lvl="1" indent="-304800">
              <a:lnSpc>
                <a:spcPct val="120000"/>
              </a:lnSpc>
              <a:spcBef>
                <a:spcPts val="750"/>
              </a:spcBef>
              <a:buSzPts val="2800"/>
            </a:pPr>
            <a:r>
              <a:rPr lang="en-US" sz="1400" dirty="0"/>
              <a:t>The light bulb that is lit and warm is connected to Switch 1; </a:t>
            </a:r>
          </a:p>
          <a:p>
            <a:pPr lvl="1" indent="-304800">
              <a:lnSpc>
                <a:spcPct val="120000"/>
              </a:lnSpc>
              <a:spcBef>
                <a:spcPts val="750"/>
              </a:spcBef>
              <a:buSzPts val="2800"/>
            </a:pPr>
            <a:r>
              <a:rPr lang="en-US" sz="1400" dirty="0"/>
              <a:t>The light bulb that is lit and cold is connected to Switch 2; </a:t>
            </a:r>
          </a:p>
          <a:p>
            <a:pPr lvl="1" indent="-304800">
              <a:lnSpc>
                <a:spcPct val="120000"/>
              </a:lnSpc>
              <a:spcBef>
                <a:spcPts val="750"/>
              </a:spcBef>
              <a:buSzPts val="2800"/>
            </a:pPr>
            <a:r>
              <a:rPr lang="en-US" sz="1400" dirty="0"/>
              <a:t>The light bulb that is not lit is connected to Switch 3; </a:t>
            </a:r>
            <a:endParaRPr sz="14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5433076" y="4071097"/>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36</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a:t>
            </a:r>
            <a:r>
              <a:rPr lang="en-US"/>
              <a:t>the OS (</a:t>
            </a:r>
            <a:r>
              <a:rPr lang="en-US" dirty="0"/>
              <a:t>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48</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1009</TotalTime>
  <Words>5861</Words>
  <Application>Microsoft Office PowerPoint</Application>
  <PresentationFormat>On-screen Show (4:3)</PresentationFormat>
  <Paragraphs>458</Paragraphs>
  <Slides>48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Courier New</vt:lpstr>
      <vt:lpstr>Symbol</vt:lpstr>
      <vt:lpstr>Times New Roman</vt:lpstr>
      <vt:lpstr>Verdana</vt:lpstr>
      <vt:lpstr>_Template</vt:lpstr>
      <vt:lpstr>Meltdown &amp; Spectre</vt:lpstr>
      <vt:lpstr>Microsoft Interview Question</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206</cp:revision>
  <dcterms:created xsi:type="dcterms:W3CDTF">2019-01-06T06:43:52Z</dcterms:created>
  <dcterms:modified xsi:type="dcterms:W3CDTF">2020-05-05T18:22:28Z</dcterms:modified>
</cp:coreProperties>
</file>