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9"/>
  </p:notesMasterIdLst>
  <p:handoutMasterIdLst>
    <p:handoutMasterId r:id="rId10"/>
  </p:handoutMasterIdLst>
  <p:sldIdLst>
    <p:sldId id="383" r:id="rId2"/>
    <p:sldId id="412" r:id="rId3"/>
    <p:sldId id="389" r:id="rId4"/>
    <p:sldId id="411" r:id="rId5"/>
    <p:sldId id="388" r:id="rId6"/>
    <p:sldId id="409" r:id="rId7"/>
    <p:sldId id="410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1695" autoAdjust="0"/>
  </p:normalViewPr>
  <p:slideViewPr>
    <p:cSldViewPr>
      <p:cViewPr varScale="1">
        <p:scale>
          <a:sx n="119" d="100"/>
          <a:sy n="119" d="100"/>
        </p:scale>
        <p:origin x="16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41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This is a note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1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157937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2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L0 Introduction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60E7404-A295-4C7A-A4FD-02F555968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D00F-0C1D-4C08-B281-6904220C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6F30-1B02-4DF8-AFD0-0E8207E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Prof Gu: Thurs 8:00 – 11:25 am</a:t>
            </a:r>
          </a:p>
          <a:p>
            <a:r>
              <a:rPr lang="en-US" altLang="zh-CN" dirty="0"/>
              <a:t>Prof. </a:t>
            </a:r>
            <a:r>
              <a:rPr lang="en-US" altLang="zh-CN"/>
              <a:t>Han: TODO</a:t>
            </a:r>
            <a:endParaRPr lang="en-US" altLang="zh-CN" dirty="0"/>
          </a:p>
          <a:p>
            <a:r>
              <a:rPr lang="en-US" altLang="zh-CN" dirty="0"/>
              <a:t>Website for PPTs and Lab sections: </a:t>
            </a:r>
            <a:r>
              <a:rPr lang="en-US" altLang="zh-CN" u="sng" dirty="0"/>
              <a:t>https://gulaoshi.github.io/InfoSec/</a:t>
            </a:r>
          </a:p>
          <a:p>
            <a:endParaRPr lang="zh-CN" altLang="zh-CN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928CA-897B-460D-A91D-E8FDF5A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0D40-CF82-4B63-B763-E53962C2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27" y="4994487"/>
            <a:ext cx="5385745" cy="17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31" y="1209652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Textbook: COMPUTER SECURITY: PRINCIPLES AND PRACTICE, WILLIAM STALLINGS (electronic copy in </a:t>
            </a:r>
            <a:r>
              <a:rPr lang="zh-CN" altLang="en-US"/>
              <a:t>钉钉群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en-US" altLang="zh-CN" dirty="0"/>
              <a:t>Reading textbook is recommended, but not strictly necessary</a:t>
            </a:r>
          </a:p>
          <a:p>
            <a:r>
              <a:rPr lang="en-US" altLang="zh-CN" dirty="0"/>
              <a:t>All teaching materials in English, but instruction is in Chinese (</a:t>
            </a:r>
            <a:r>
              <a:rPr lang="zh-CN" altLang="en-US" dirty="0"/>
              <a:t>双语教学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Lecture topics:</a:t>
            </a:r>
          </a:p>
          <a:p>
            <a:pPr lvl="1"/>
            <a:r>
              <a:rPr lang="en-US" altLang="zh-CN" dirty="0"/>
              <a:t>Cryptographic Tools; User Authentication; Access Control; Database Security; Malicious Software; Denial-of-Service Attacks; Intrusion Detection; Firewalls and Intrusion Prevention Systems; Buffer Overflow; Software Security; Operating System Security; Trusted Computing and Multilevel Security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85A-141C-4F9A-84C4-D25C85C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Sections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8CA-BD61-4B20-AAB4-CDAC7BC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2346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 total of 7 to 8 lab sections</a:t>
            </a:r>
          </a:p>
          <a:p>
            <a:pPr lvl="1"/>
            <a:r>
              <a:rPr lang="en-US" altLang="zh-CN" dirty="0"/>
              <a:t>One lab every week, due on every Thursday midnight (except the 1</a:t>
            </a:r>
            <a:r>
              <a:rPr lang="en-US" altLang="zh-CN" baseline="30000" dirty="0"/>
              <a:t>st</a:t>
            </a:r>
            <a:r>
              <a:rPr lang="en-US" altLang="zh-CN" dirty="0"/>
              <a:t> week)</a:t>
            </a:r>
          </a:p>
          <a:p>
            <a:pPr lvl="1"/>
            <a:r>
              <a:rPr lang="en-US" altLang="zh-CN" dirty="0"/>
              <a:t>Lab sections may be subject to change. If you like to work ahead, please do not work ahead more than 2 weeks</a:t>
            </a:r>
          </a:p>
          <a:p>
            <a:pPr lvl="1"/>
            <a:r>
              <a:rPr lang="en-US" altLang="zh-CN" dirty="0"/>
              <a:t>Harder labs may be assigned more grades</a:t>
            </a:r>
          </a:p>
          <a:p>
            <a:r>
              <a:rPr lang="en-US" altLang="zh-CN" sz="3000" dirty="0"/>
              <a:t>Form groups of 1-3 students each</a:t>
            </a:r>
          </a:p>
          <a:p>
            <a:pPr lvl="1"/>
            <a:r>
              <a:rPr lang="en-US" altLang="zh-CN" dirty="0"/>
              <a:t>Each group submits a lab report, and everyone in the same group gets the same grade </a:t>
            </a:r>
          </a:p>
          <a:p>
            <a:r>
              <a:rPr lang="en-US" altLang="zh-CN" dirty="0"/>
              <a:t>If you submit the report on time, and the report is reasonable, you will get full points</a:t>
            </a:r>
          </a:p>
          <a:p>
            <a:pPr lvl="1"/>
            <a:r>
              <a:rPr lang="en-US" altLang="zh-CN" dirty="0"/>
              <a:t>Each late day costs 1 point</a:t>
            </a:r>
          </a:p>
          <a:p>
            <a:endParaRPr lang="en-US" altLang="zh-CN" sz="2400" dirty="0"/>
          </a:p>
          <a:p>
            <a:endParaRPr lang="en-US" altLang="zh-CN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4A90-09D3-47A4-9049-B1BD063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7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zh-CN" dirty="0"/>
              <a:t>Final Exam: 60%; Lab sections: 40%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 covers only lecture PPTs, not Lab sections </a:t>
            </a:r>
          </a:p>
          <a:p>
            <a:r>
              <a:rPr lang="en-US" altLang="zh-CN" dirty="0"/>
              <a:t>Consists of mainly multiple-choice questions and short fill-in-blank questions</a:t>
            </a:r>
          </a:p>
          <a:p>
            <a:r>
              <a:rPr lang="en-US" altLang="zh-CN" dirty="0"/>
              <a:t>Open book, you can bring any printed materials</a:t>
            </a:r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点名政策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不签到，不点名，可以课下看视频。上课提问回答不计分。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415539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46636</TotalTime>
  <Words>499</Words>
  <Application>Microsoft Office PowerPoint</Application>
  <PresentationFormat>On-screen Show (4:3)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L0 Introduction</vt:lpstr>
      <vt:lpstr>Logistics</vt:lpstr>
      <vt:lpstr>Course Topics</vt:lpstr>
      <vt:lpstr>Lab Sections</vt:lpstr>
      <vt:lpstr>Grading Scheme</vt:lpstr>
      <vt:lpstr>Final Exam</vt:lpstr>
      <vt:lpstr>点名政策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298</cp:revision>
  <dcterms:created xsi:type="dcterms:W3CDTF">2014-08-18T03:27:50Z</dcterms:created>
  <dcterms:modified xsi:type="dcterms:W3CDTF">2020-04-18T06:55:32Z</dcterms:modified>
</cp:coreProperties>
</file>