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66" d="100"/>
          <a:sy n="66" d="100"/>
        </p:scale>
        <p:origin x="21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</a:t>
            </a:r>
            <a:r>
              <a:rPr lang="en-US" dirty="0" smtClean="0"/>
              <a:t>addresses </a:t>
            </a:r>
            <a:r>
              <a:rPr lang="en-US" dirty="0"/>
              <a:t>(pages)</a:t>
            </a:r>
          </a:p>
          <a:p>
            <a:r>
              <a:rPr lang="en-US" dirty="0"/>
              <a:t>Memory spaces of </a:t>
            </a:r>
            <a:r>
              <a:rPr lang="en-US" dirty="0" smtClean="0"/>
              <a:t>different </a:t>
            </a:r>
            <a:r>
              <a:rPr lang="en-US" dirty="0"/>
              <a:t>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</a:t>
            </a:r>
            <a:r>
              <a:rPr lang="en-US" sz="2400" dirty="0" smtClean="0"/>
              <a:t>on</a:t>
            </a:r>
            <a:r>
              <a:rPr lang="en-SE" sz="2400" dirty="0" smtClean="0"/>
              <a:t> </a:t>
            </a:r>
            <a:r>
              <a:rPr lang="en-US" sz="2400" dirty="0"/>
              <a:t>physical memory </a:t>
            </a:r>
            <a:r>
              <a:rPr lang="en-US" sz="2400" dirty="0"/>
              <a:t>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</a:t>
            </a:r>
            <a:r>
              <a:rPr lang="en-US" dirty="0" smtClean="0"/>
              <a:t>.</a:t>
            </a:r>
            <a:r>
              <a:rPr lang="en-SE" dirty="0" smtClean="0"/>
              <a:t> (scheduler)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</a:t>
            </a:r>
            <a:r>
              <a:rPr lang="en-US" sz="2400" dirty="0" smtClean="0">
                <a:solidFill>
                  <a:srgbClr val="6B9462"/>
                </a:solidFill>
              </a:rPr>
              <a:t>resources</a:t>
            </a:r>
            <a:r>
              <a:rPr lang="en-SE" sz="2400" dirty="0" smtClean="0">
                <a:solidFill>
                  <a:srgbClr val="6B9462"/>
                </a:solidFill>
              </a:rPr>
              <a:t> directly</a:t>
            </a:r>
            <a:r>
              <a:rPr lang="en-US" sz="2400" dirty="0" smtClean="0">
                <a:solidFill>
                  <a:srgbClr val="6B9462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</a:t>
            </a:r>
            <a:r>
              <a:rPr lang="en-US" dirty="0" smtClean="0"/>
              <a:t>VMWare</a:t>
            </a:r>
            <a:r>
              <a:rPr lang="en-SE" dirty="0" smtClean="0"/>
              <a:t>, VirtualBox</a:t>
            </a:r>
            <a:endParaRPr lang="en-US" dirty="0"/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</a:t>
            </a:r>
            <a:r>
              <a:rPr lang="en-US" sz="2400" dirty="0" smtClean="0">
                <a:solidFill>
                  <a:schemeClr val="dk1"/>
                </a:solidFill>
              </a:rPr>
              <a:t>protection</a:t>
            </a:r>
            <a:r>
              <a:rPr lang="en-SE" sz="2400" dirty="0" smtClean="0">
                <a:solidFill>
                  <a:schemeClr val="dk1"/>
                </a:solidFill>
              </a:rPr>
              <a:t> (MMU)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Words>1971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Gloria Hallelujah</vt:lpstr>
      <vt:lpstr>ＭＳ Ｐゴシック</vt:lpstr>
      <vt:lpstr>宋体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Gu Zonghua</cp:lastModifiedBy>
  <cp:revision>357</cp:revision>
  <dcterms:created xsi:type="dcterms:W3CDTF">2014-08-18T03:27:50Z</dcterms:created>
  <dcterms:modified xsi:type="dcterms:W3CDTF">2020-06-04T00:38:55Z</dcterms:modified>
</cp:coreProperties>
</file>