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99" d="100"/>
          <a:sy n="99" d="100"/>
        </p:scale>
        <p:origin x="22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ZJU 2021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addresses (pages)</a:t>
            </a:r>
          </a:p>
          <a:p>
            <a:r>
              <a:rPr lang="en-US" dirty="0"/>
              <a:t>Memory spaces of different 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on</a:t>
            </a:r>
            <a:r>
              <a:rPr lang="en-SE" sz="2400" dirty="0"/>
              <a:t> </a:t>
            </a:r>
            <a:r>
              <a:rPr lang="en-US" sz="2400" dirty="0"/>
              <a:t>physical memory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blocks.</a:t>
            </a:r>
            <a:r>
              <a:rPr lang="en-SE" dirty="0"/>
              <a:t> (scheduler)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resources</a:t>
            </a:r>
            <a:r>
              <a:rPr lang="en-SE" sz="2400" dirty="0">
                <a:solidFill>
                  <a:srgbClr val="6B9462"/>
                </a:solidFill>
              </a:rPr>
              <a:t> directly</a:t>
            </a:r>
            <a:r>
              <a:rPr lang="en-US" sz="2400" dirty="0">
                <a:solidFill>
                  <a:srgbClr val="6B9462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VMWare</a:t>
            </a:r>
            <a:r>
              <a:rPr lang="en-SE" dirty="0"/>
              <a:t>, VirtualBox</a:t>
            </a:r>
            <a:endParaRPr lang="en-US" dirty="0"/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protection</a:t>
            </a:r>
            <a:r>
              <a:rPr lang="en-SE" sz="2400" dirty="0">
                <a:solidFill>
                  <a:schemeClr val="dk1"/>
                </a:solidFill>
              </a:rPr>
              <a:t> (MMU)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Words>2241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Gloria Hallelujah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358</cp:revision>
  <dcterms:created xsi:type="dcterms:W3CDTF">2014-08-18T03:27:50Z</dcterms:created>
  <dcterms:modified xsi:type="dcterms:W3CDTF">2021-05-04T04:38:30Z</dcterms:modified>
</cp:coreProperties>
</file>