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5489" autoAdjust="0"/>
  </p:normalViewPr>
  <p:slideViewPr>
    <p:cSldViewPr>
      <p:cViewPr varScale="1">
        <p:scale>
          <a:sx n="98" d="100"/>
          <a:sy n="98" d="100"/>
        </p:scale>
        <p:origin x="175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br>
              <a:rPr lang="en-US" altLang="zh-CN" sz="1800" dirty="0"/>
            </a:b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Flooding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lvl="1">
              <a:buSzPct val="70000"/>
              <a:buFont typeface="Wingdings" pitchFamily="-110" charset="2"/>
              <a:buChar char=""/>
              <a:defRPr/>
            </a:pPr>
            <a:r>
              <a:rPr lang="en-US" altLang="zh-CN" sz="2000" dirty="0"/>
              <a:t>Since HTTP is based on TCP, HTTP requests themselves cannot be used as attack packets (refer to “</a:t>
            </a:r>
            <a:r>
              <a:rPr lang="en-US" sz="2000" dirty="0"/>
              <a:t>TCP Flooding Quiz</a:t>
            </a:r>
            <a:r>
              <a:rPr lang="en-US" altLang="zh-CN" sz="2000" dirty="0"/>
              <a:t>”).</a:t>
            </a:r>
            <a:endParaRPr lang="en-US" sz="2000" dirty="0"/>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a:xfrm>
            <a:off x="323528" y="1196752"/>
            <a:ext cx="8568952" cy="5472607"/>
          </a:xfrm>
        </p:spPr>
        <p:txBody>
          <a:bodyPr>
            <a:normAutofit fontScale="77500" lnSpcReduction="20000"/>
          </a:bodyPr>
          <a:lstStyle/>
          <a:p>
            <a:r>
              <a:rPr lang="en-US" dirty="0"/>
              <a:t>Leverage legitimate DNS servers as the intermediary system.</a:t>
            </a:r>
          </a:p>
          <a:p>
            <a:r>
              <a:rPr lang="en-US" dirty="0"/>
              <a:t>Attacker </a:t>
            </a:r>
            <a:r>
              <a:rPr lang="en-US"/>
              <a:t>issues DNS </a:t>
            </a:r>
            <a:r>
              <a:rPr lang="en-US" dirty="0"/>
              <a:t>queries containing the spoofed source IP address of the target system</a:t>
            </a:r>
          </a:p>
          <a:p>
            <a:pPr lvl="1"/>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r>
              <a:rPr lang="en-US" dirty="0"/>
              <a:t>Different from DNS Reﬂection Attack, this attack exploits DNS behavior to convert a small request to a much larger response (amplification) to flood the target with responses.</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77500" lnSpcReduction="20000"/>
          </a:bodyPr>
          <a:lstStyle/>
          <a:p>
            <a:r>
              <a:rPr lang="en-US" dirty="0"/>
              <a:t>Use forged source addresses</a:t>
            </a:r>
          </a:p>
          <a:p>
            <a:pPr lvl="1"/>
            <a:r>
              <a:rPr lang="en-US" dirty="0"/>
              <a:t>Usually via the raw socket interface on operating systems</a:t>
            </a:r>
          </a:p>
          <a:p>
            <a:pPr lvl="2"/>
            <a:r>
              <a:rPr lang="en-US"/>
              <a:t>Raw sockets allow </a:t>
            </a:r>
            <a:r>
              <a:rPr lang="en-US" dirty="0"/>
              <a:t>direct sending and receiving of IP packets without any protocol-specific transport layer formatting</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TCP SYN Flooding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Attacker does not need access to a high-capacity network connection</a:t>
            </a:r>
          </a:p>
          <a:p>
            <a:pPr lvl="1"/>
            <a:r>
              <a:rPr lang="en-US" dirty="0"/>
              <a:t>Also called SYN Spoofing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47809</TotalTime>
  <Words>13304</Words>
  <Application>Microsoft Office PowerPoint</Application>
  <PresentationFormat>On-screen Show (4:3)</PresentationFormat>
  <Paragraphs>1157</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TCP SYN Flooding</vt:lpstr>
      <vt:lpstr>TCP Three-Way Handshake</vt:lpstr>
      <vt:lpstr>TCP SYN Flooding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407</cp:revision>
  <dcterms:created xsi:type="dcterms:W3CDTF">2014-08-18T03:27:50Z</dcterms:created>
  <dcterms:modified xsi:type="dcterms:W3CDTF">2021-05-04T04:38:03Z</dcterms:modified>
</cp:coreProperties>
</file>