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9"/>
  </p:notesMasterIdLst>
  <p:handoutMasterIdLst>
    <p:handoutMasterId r:id="rId20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659" autoAdjust="0"/>
    <p:restoredTop sz="84346" autoAdjust="0"/>
  </p:normalViewPr>
  <p:slideViewPr>
    <p:cSldViewPr>
      <p:cViewPr varScale="1">
        <p:scale>
          <a:sx n="110" d="100"/>
          <a:sy n="110" d="100"/>
        </p:scale>
        <p:origin x="3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Case for NUMA-aware Contention</a:t>
            </a:r>
            <a:br>
              <a:rPr lang="en-US" sz="3600" dirty="0"/>
            </a:br>
            <a:r>
              <a:rPr lang="en-US" sz="3600" dirty="0"/>
              <a:t>Management on Multicore Systems</a:t>
            </a:r>
            <a:br>
              <a:rPr lang="en-US" sz="3600" dirty="0"/>
            </a:br>
            <a:r>
              <a:rPr lang="en-US" sz="3600" dirty="0"/>
              <a:t>Sergey </a:t>
            </a:r>
            <a:r>
              <a:rPr lang="en-US" sz="3600" dirty="0" err="1"/>
              <a:t>Blagodurov</a:t>
            </a:r>
            <a:r>
              <a:rPr lang="en-US" sz="3600" dirty="0"/>
              <a:t> et al. 2011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BFAA-DA8C-4AA3-B6B4-8C93E140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Characterization Method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0525-F59A-4694-8E61-AA901D51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Limited observability</a:t>
            </a:r>
          </a:p>
          <a:p>
            <a:pPr lvl="1"/>
            <a:r>
              <a:rPr lang="en-US" dirty="0"/>
              <a:t>We do not know for sure if threads compete and how severely</a:t>
            </a:r>
          </a:p>
          <a:p>
            <a:pPr lvl="1"/>
            <a:r>
              <a:rPr lang="en-US" dirty="0"/>
              <a:t>Hardware does not tell us</a:t>
            </a:r>
          </a:p>
          <a:p>
            <a:r>
              <a:rPr lang="en-US" b="1" dirty="0"/>
              <a:t>Trial and error infeasible on large systems</a:t>
            </a:r>
          </a:p>
          <a:p>
            <a:pPr lvl="1"/>
            <a:r>
              <a:rPr lang="en-US" dirty="0" err="1"/>
              <a:t>Canʼt</a:t>
            </a:r>
            <a:r>
              <a:rPr lang="en-US" dirty="0"/>
              <a:t> try all possible combinations</a:t>
            </a:r>
          </a:p>
          <a:p>
            <a:pPr lvl="1"/>
            <a:r>
              <a:rPr lang="en-US" dirty="0"/>
              <a:t>Even sampling becomes difficult</a:t>
            </a:r>
          </a:p>
          <a:p>
            <a:r>
              <a:rPr lang="en-US" b="1" dirty="0"/>
              <a:t>A good trade-off: measure LLC (Last Level Cache) Miss rate!</a:t>
            </a:r>
          </a:p>
          <a:p>
            <a:pPr lvl="1"/>
            <a:r>
              <a:rPr lang="en-US" dirty="0"/>
              <a:t>Assumes that threads interfere if they have high miss rates</a:t>
            </a:r>
          </a:p>
          <a:p>
            <a:pPr lvl="1"/>
            <a:r>
              <a:rPr lang="en-US" dirty="0"/>
              <a:t>No account for cache contention impact</a:t>
            </a:r>
          </a:p>
          <a:p>
            <a:pPr lvl="1"/>
            <a:r>
              <a:rPr lang="en-US" dirty="0"/>
              <a:t>Works well because cache contention is not dominant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14D60-8FA1-41B4-BD1F-03C82DFB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49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C358-A31C-4551-8675-3B89E9B8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Our previous work: an algorithm for UMA systems</a:t>
            </a:r>
            <a:br>
              <a:rPr lang="en-US" altLang="en-US" sz="2800" dirty="0"/>
            </a:br>
            <a:r>
              <a:rPr lang="en-US" altLang="en-US" sz="2800" dirty="0"/>
              <a:t>Distributed Intensity (DI-Plain)</a:t>
            </a:r>
            <a:endParaRPr lang="en-S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BC14-6DA5-4521-A211-9F51AD0B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D4A8-247F-4993-A5A2-094346EF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E6146-7195-4842-AAF3-209B6FBF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849"/>
            <a:ext cx="9083545" cy="53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6F50-11E4-4849-B1B8-F3567D93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DI-Plain on NUMA system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E4F0-7D45-4E13-9F9A-C05BF133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23363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DI-Plain hurts performance on NUMA systems because it does not migrate memory!</a:t>
            </a:r>
          </a:p>
          <a:p>
            <a:r>
              <a:rPr lang="en-US" dirty="0"/>
              <a:t>Failing to migrate memory leaves MC and introduces RL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F2A4E-2386-4E3E-A5F4-0C079980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7D403-345C-4560-96F0-4080DC6B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91" y="3429000"/>
            <a:ext cx="7227217" cy="32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2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5F93-E6C4-4F7C-B00F-3BB620B0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#1: Distributed Intensity</a:t>
            </a:r>
            <a:br>
              <a:rPr lang="en-US" altLang="en-US" dirty="0"/>
            </a:br>
            <a:r>
              <a:rPr lang="en-US" altLang="en-US" dirty="0"/>
              <a:t>with memory migration (DI-Migrate)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7723-1859-4AE0-BEA2-CFA336AE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C2920-57A2-4948-87BE-6D3BC7AE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1CCE4-52AA-467F-8F47-B6470A2C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8" y="1449955"/>
            <a:ext cx="8854724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F94F-B52A-45B4-BB22-31DD5A6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DI-Migrate Performance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F58B-96FD-4894-B762-99B9B86E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115386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DI-Migrate performs too many memory page migrations for MPI. Migrations are expensive on NUMA.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633E1-4B99-4163-81EF-D50E29EB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A27B-1DB1-4B31-AEBE-3F2F166A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02" y="2350618"/>
            <a:ext cx="7164796" cy="45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4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8333-D96A-4BA4-8D91-75B95F57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#2: Distributed Intensity NUMA Online (DINO)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0BDD-41AD-4762-9B8D-E362B2B6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9A76-981A-48CA-A818-B5FA6BFA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30201-ED5F-4A09-971D-5250C08D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98" y="1585286"/>
            <a:ext cx="8000212" cy="50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4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1910-79DF-457A-BBF0-0C0E7786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rate vs. degradation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5B1-9142-49C6-8E2D-74E0DFB4E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14401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Loose correlation between miss rate and performance degradation, so most migrations will not payoff.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1FE17-FC9E-496C-8E98-5F6E7205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C6A77-0807-46B2-BD5B-5A7B3887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8" y="2564900"/>
            <a:ext cx="8507964" cy="42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9DBC-AB76-4EEE-9914-E43EA350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C669-1AAF-4CCA-A058-784D455D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On NUMA systems we need to schedule threads </a:t>
            </a:r>
            <a:r>
              <a:rPr lang="en-US" b="1" i="1" dirty="0"/>
              <a:t>and memory</a:t>
            </a:r>
          </a:p>
          <a:p>
            <a:pPr lvl="1"/>
            <a:r>
              <a:rPr lang="en-US" dirty="0"/>
              <a:t>Memory Controller contention when memory is not migrated</a:t>
            </a:r>
          </a:p>
          <a:p>
            <a:pPr lvl="1"/>
            <a:r>
              <a:rPr lang="en-US" dirty="0"/>
              <a:t>Interconnect Contention when memory is migrated too frequently</a:t>
            </a:r>
          </a:p>
          <a:p>
            <a:r>
              <a:rPr lang="en-US" b="1" dirty="0"/>
              <a:t>DINO is the contention-aware scheduling algorithm for NUMA systems that</a:t>
            </a:r>
          </a:p>
          <a:p>
            <a:pPr lvl="1"/>
            <a:r>
              <a:rPr lang="en-US" dirty="0"/>
              <a:t>migrates the memory along with the application</a:t>
            </a:r>
          </a:p>
          <a:p>
            <a:pPr lvl="1"/>
            <a:r>
              <a:rPr lang="en-US" dirty="0"/>
              <a:t>eliminates excessive migrations by trying to keep the workload on their old nodes, </a:t>
            </a:r>
          </a:p>
          <a:p>
            <a:pPr lvl="1"/>
            <a:r>
              <a:rPr lang="en-US" dirty="0"/>
              <a:t>if possible, utilizes Instruction Based Sampling to perform partial memory migration of “hot” pages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79FD-FE78-406B-9FDA-721B90E3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8219-8F75-4A7E-9528-6E328D1B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AMD Opteron system with</a:t>
            </a:r>
            <a:br>
              <a:rPr lang="en-US" altLang="en-US" dirty="0"/>
            </a:br>
            <a:r>
              <a:rPr lang="en-US" altLang="en-US" dirty="0"/>
              <a:t>4 domains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16C9-77CB-48B7-8322-B65E2E5C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A4BA0-27B3-4E95-8A88-0A41D3D5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FD751-691F-41D2-9F41-A3AFA456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" y="2209066"/>
            <a:ext cx="3419952" cy="3839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91B3C-5FD0-4BE6-8C3B-1F67F6ED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15" y="2132856"/>
            <a:ext cx="5229955" cy="39153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A37691-E61E-45B4-A372-999AB4A8D273}"/>
              </a:ext>
            </a:extLst>
          </p:cNvPr>
          <p:cNvCxnSpPr/>
          <p:nvPr/>
        </p:nvCxnSpPr>
        <p:spPr bwMode="auto">
          <a:xfrm flipH="1">
            <a:off x="3419872" y="2132856"/>
            <a:ext cx="391143" cy="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29E99-C15C-4C0C-8820-26AC2E243C30}"/>
              </a:ext>
            </a:extLst>
          </p:cNvPr>
          <p:cNvCxnSpPr>
            <a:cxnSpLocks/>
          </p:cNvCxnSpPr>
          <p:nvPr/>
        </p:nvCxnSpPr>
        <p:spPr bwMode="auto">
          <a:xfrm flipH="1">
            <a:off x="3514408" y="3933056"/>
            <a:ext cx="409521" cy="144016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990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5571-AC5E-4796-A8E8-0A7AFB82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Contention for the shared last-level cache (CA)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837D-0C7B-4719-81F0-9B8FF006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B716-CF59-4495-BB6F-7F0BB927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692FB-41AE-4795-8299-AB343BA1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32" y="1336504"/>
            <a:ext cx="709573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9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6C1C-4476-4755-BA3E-5E9DBE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Contention for the memory controller (MC)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AE79-28E8-4C2E-AF53-63C97690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8A465-6341-4CCA-8EF8-CACADFD5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67E5-3104-4EF3-B362-FFCDDE32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32" y="1310931"/>
            <a:ext cx="7138936" cy="53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48D0-4F5E-420D-8689-3409C20F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Contention for the inter-domain interconnect (IC)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E9B0-18AD-4739-B52F-0F9D0647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01C7-520A-483A-8E3A-B41EBA9C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E19DE-ECF2-4DE2-827B-0DCA4859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06" y="1349717"/>
            <a:ext cx="7151988" cy="53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2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4BF1-8E56-4EB3-AADF-07E5B628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Remote access latency (RL)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D90-7847-4CB7-A608-42032E4A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A0AF2-3D98-4153-AEA7-8200C6A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47F4B-9232-4EF0-ADA7-A7EAFBF3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10" y="1366948"/>
            <a:ext cx="7151988" cy="52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BBC6-F2C2-496C-8876-AF8DC73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Isolating Memory controller contention (MC)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A22B-4A03-49D2-B1B8-B1EAD997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4"/>
            <a:ext cx="8568952" cy="799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 2 threads A and B in 2 separate domains and send requests to the same memory node.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9237-77A7-4B5C-9137-AB59C59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2D608-43A3-486C-BBA0-17EC7A95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74" y="1995873"/>
            <a:ext cx="6335251" cy="47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7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F253-2C0E-4ED4-B297-A9D96947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Dominant degradation factors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04C2-D0DA-4179-887E-A443E980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01E35-9964-423B-B80F-8D26A1CB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22DA4-040E-45DB-B095-4903395D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366027"/>
            <a:ext cx="8568952" cy="52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29F4-26AC-4025-AC03-E26C33B4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Contention-Aware Scheduling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3A2B-3D23-4778-90D3-22F7477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5974214" cy="5256584"/>
          </a:xfrm>
        </p:spPr>
        <p:txBody>
          <a:bodyPr/>
          <a:lstStyle/>
          <a:p>
            <a:r>
              <a:rPr lang="en-US" b="1" dirty="0"/>
              <a:t>Characterization method</a:t>
            </a:r>
          </a:p>
          <a:p>
            <a:pPr lvl="1"/>
            <a:r>
              <a:rPr lang="en-US" dirty="0"/>
              <a:t>Given two threads, decide if they will hurt each </a:t>
            </a:r>
            <a:r>
              <a:rPr lang="en-US" dirty="0" err="1"/>
              <a:t>otherʼs</a:t>
            </a:r>
            <a:r>
              <a:rPr lang="en-US" dirty="0"/>
              <a:t> performance if co-scheduled</a:t>
            </a:r>
          </a:p>
          <a:p>
            <a:r>
              <a:rPr lang="en-US" b="1" dirty="0"/>
              <a:t>Scheduling algorithm</a:t>
            </a:r>
          </a:p>
          <a:p>
            <a:pPr lvl="1"/>
            <a:r>
              <a:rPr lang="en-US" dirty="0"/>
              <a:t>Separate threads that are expected to interfere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16CDB-ACD1-49C6-AA40-9B46EAC5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597D-CDFB-4166-8EE3-FDE6CCFA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42" y="1556792"/>
            <a:ext cx="2577389" cy="129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95D0B-6601-4813-8097-D3E4D3E2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21" y="4221088"/>
            <a:ext cx="2630410" cy="12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882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47141</TotalTime>
  <Words>572</Words>
  <Application>Microsoft Office PowerPoint</Application>
  <PresentationFormat>On-screen Show (4:3)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Gloria Hallelujah</vt:lpstr>
      <vt:lpstr>Arial</vt:lpstr>
      <vt:lpstr>1_Default Design</vt:lpstr>
      <vt:lpstr>A Case for NUMA-aware Contention Management on Multicore Systems Sergey Blagodurov et al. 2011</vt:lpstr>
      <vt:lpstr>An AMD Opteron system with 4 domains</vt:lpstr>
      <vt:lpstr>Contention for the shared last-level cache (CA)</vt:lpstr>
      <vt:lpstr>Contention for the memory controller (MC)</vt:lpstr>
      <vt:lpstr>Contention for the inter-domain interconnect (IC)</vt:lpstr>
      <vt:lpstr>Remote access latency (RL)</vt:lpstr>
      <vt:lpstr>Isolating Memory controller contention (MC)</vt:lpstr>
      <vt:lpstr>Dominant degradation factors</vt:lpstr>
      <vt:lpstr>Contention-Aware Scheduling</vt:lpstr>
      <vt:lpstr>Characterization Method</vt:lpstr>
      <vt:lpstr>Our previous work: an algorithm for UMA systems Distributed Intensity (DI-Plain)</vt:lpstr>
      <vt:lpstr>DI-Plain on NUMA system</vt:lpstr>
      <vt:lpstr>Solution #1: Distributed Intensity with memory migration (DI-Migrate)</vt:lpstr>
      <vt:lpstr>DI-Migrate Performance</vt:lpstr>
      <vt:lpstr>Solution #2: Distributed Intensity NUMA Online (DINO)</vt:lpstr>
      <vt:lpstr>Miss rate vs. degradation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350</cp:revision>
  <dcterms:created xsi:type="dcterms:W3CDTF">2014-08-18T03:27:50Z</dcterms:created>
  <dcterms:modified xsi:type="dcterms:W3CDTF">2020-05-06T05:46:43Z</dcterms:modified>
</cp:coreProperties>
</file>