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417" r:id="rId3"/>
    <p:sldId id="421" r:id="rId4"/>
    <p:sldId id="419" r:id="rId5"/>
    <p:sldId id="418" r:id="rId6"/>
    <p:sldId id="420" r:id="rId7"/>
    <p:sldId id="41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88" d="100"/>
          <a:sy n="88" d="100"/>
        </p:scale>
        <p:origin x="1422"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5/8/2019</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5/8/2019</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ulaoshi.github.io/Adv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Summer 2019</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5/8/2019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4" name="Date Placeholder 3"/>
          <p:cNvSpPr>
            <a:spLocks noGrp="1"/>
          </p:cNvSpPr>
          <p:nvPr>
            <p:ph type="dt" sz="half" idx="10"/>
          </p:nvPr>
        </p:nvSpPr>
        <p:spPr/>
        <p:txBody>
          <a:bodyPr/>
          <a:lstStyle/>
          <a:p>
            <a:fld id="{BC4249DB-D0B0-B641-B46A-5387839C1F14}"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a:p>
        </p:txBody>
      </p:sp>
      <p:sp>
        <p:nvSpPr>
          <p:cNvPr id="7" name="Content Placeholder 2"/>
          <p:cNvSpPr txBox="1">
            <a:spLocks/>
          </p:cNvSpPr>
          <p:nvPr/>
        </p:nvSpPr>
        <p:spPr>
          <a:xfrm>
            <a:off x="444500" y="1219200"/>
            <a:ext cx="8394700" cy="5638800"/>
          </a:xfrm>
          <a:prstGeom prst="rect">
            <a:avLst/>
          </a:prstGeom>
        </p:spPr>
        <p:txBody>
          <a:bodyPr vert="horz" lIns="91440" tIns="45720" rIns="91440" bIns="45720" rtlCol="0">
            <a:normAutofit/>
          </a:bodyPr>
          <a:lstStyle/>
          <a:p>
            <a:r>
              <a:rPr lang="en-US" sz="3200" dirty="0"/>
              <a:t>Time: </a:t>
            </a:r>
            <a:r>
              <a:rPr lang="en-US" altLang="zh-CN" sz="3200" dirty="0"/>
              <a:t>Wed classes 7-10 (</a:t>
            </a:r>
            <a:r>
              <a:rPr lang="en-US" sz="3200" dirty="0"/>
              <a:t>14:05—14:50, 14:55—15:40, 15:55—16:40, 16:45—17:30)</a:t>
            </a:r>
          </a:p>
          <a:p>
            <a:r>
              <a:rPr lang="en-US" sz="3200" dirty="0"/>
              <a:t>Location: Cao </a:t>
            </a:r>
            <a:r>
              <a:rPr lang="en-US" sz="3200" dirty="0" err="1"/>
              <a:t>Guangbiao</a:t>
            </a:r>
            <a:r>
              <a:rPr lang="en-US" sz="3200" dirty="0"/>
              <a:t> </a:t>
            </a:r>
            <a:r>
              <a:rPr lang="en-US" altLang="zh-CN" sz="3200" dirty="0"/>
              <a:t>West</a:t>
            </a:r>
            <a:r>
              <a:rPr lang="en-US" sz="3200" dirty="0"/>
              <a:t> Building 205</a:t>
            </a:r>
          </a:p>
          <a:p>
            <a:r>
              <a:rPr lang="en-US" sz="3200" dirty="0"/>
              <a:t>Email: 59331972@qq.com</a:t>
            </a:r>
          </a:p>
          <a:p>
            <a:r>
              <a:rPr lang="en-US" altLang="zh-CN" sz="3200" dirty="0">
                <a:solidFill>
                  <a:srgbClr val="FF0000"/>
                </a:solidFill>
              </a:rPr>
              <a:t>QQ Group</a:t>
            </a:r>
            <a:r>
              <a:rPr lang="en-US" sz="3200" dirty="0">
                <a:solidFill>
                  <a:srgbClr val="FF0000"/>
                </a:solidFill>
              </a:rPr>
              <a:t>: 643173479</a:t>
            </a:r>
          </a:p>
          <a:p>
            <a:r>
              <a:rPr lang="en-US" sz="3200" dirty="0"/>
              <a:t>Website: </a:t>
            </a:r>
            <a:r>
              <a:rPr lang="en-US" sz="3200" dirty="0">
                <a:hlinkClick r:id="rId2"/>
              </a:rPr>
              <a:t>https://gulaoshi.github.io/AdvOS/</a:t>
            </a:r>
            <a:r>
              <a:rPr lang="en-US" sz="32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broad view of the systems area, instead of the narrow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5/8/2019</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Course 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92500" lnSpcReduction="20000"/>
          </a:bodyPr>
          <a:lstStyle/>
          <a:p>
            <a:r>
              <a:rPr lang="en-US" altLang="zh-CN" dirty="0"/>
              <a:t>No textbook. </a:t>
            </a:r>
          </a:p>
          <a:p>
            <a:r>
              <a:rPr lang="en-US" altLang="zh-CN" dirty="0"/>
              <a:t>I will introduce the latest research papers, and give you an overview of the recent research progress on the following topics (tentative):</a:t>
            </a:r>
          </a:p>
          <a:p>
            <a:pPr lvl="1"/>
            <a:r>
              <a:rPr lang="en-US" altLang="zh-CN" dirty="0"/>
              <a:t>Multicore Architecture</a:t>
            </a:r>
          </a:p>
          <a:p>
            <a:pPr lvl="1"/>
            <a:r>
              <a:rPr lang="en-US" altLang="zh-CN" dirty="0"/>
              <a:t>Multicore Scheduling &amp; Synchronization</a:t>
            </a:r>
          </a:p>
          <a:p>
            <a:pPr lvl="1"/>
            <a:r>
              <a:rPr lang="en-US" altLang="zh-CN" dirty="0"/>
              <a:t>GPU Resource Management</a:t>
            </a:r>
          </a:p>
          <a:p>
            <a:pPr lvl="1"/>
            <a:r>
              <a:rPr lang="en-US" altLang="zh-CN" dirty="0"/>
              <a:t>Security</a:t>
            </a:r>
          </a:p>
          <a:p>
            <a:pPr lvl="1"/>
            <a:r>
              <a:rPr lang="en-US" altLang="zh-CN" dirty="0"/>
              <a:t>…</a:t>
            </a:r>
          </a:p>
          <a:p>
            <a:r>
              <a:rPr lang="en-US" altLang="zh-CN" dirty="0"/>
              <a:t>The course objective is to give a broad overview of the state of the art, instead of digging deep into any specific topic.</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a:xfrm>
            <a:off x="457199" y="1340428"/>
            <a:ext cx="8343901" cy="5122717"/>
          </a:xfrm>
        </p:spPr>
        <p:txBody>
          <a:bodyPr>
            <a:normAutofit fontScale="85000" lnSpcReduction="20000"/>
          </a:bodyPr>
          <a:lstStyle/>
          <a:p>
            <a:r>
              <a:rPr lang="en-US" altLang="zh-CN" dirty="0"/>
              <a:t>Final Exam: 50%</a:t>
            </a:r>
          </a:p>
          <a:p>
            <a:pPr lvl="1"/>
            <a:r>
              <a:rPr lang="en-US" altLang="zh-CN" dirty="0"/>
              <a:t>Covers PPTs on the website; does not include the papers and videos</a:t>
            </a:r>
          </a:p>
          <a:p>
            <a:pPr lvl="1"/>
            <a:r>
              <a:rPr lang="en-US" altLang="zh-CN" dirty="0"/>
              <a:t>It consists of multiple-choice, single-answer questions. The exam is open-book</a:t>
            </a:r>
          </a:p>
          <a:p>
            <a:r>
              <a:rPr lang="en-US" altLang="zh-CN" dirty="0"/>
              <a:t>Project: 50%</a:t>
            </a:r>
          </a:p>
          <a:p>
            <a:pPr lvl="1"/>
            <a:r>
              <a:rPr lang="en-US" altLang="zh-CN" dirty="0"/>
              <a:t>Each group of 1-3 students</a:t>
            </a:r>
          </a:p>
          <a:p>
            <a:pPr lvl="1"/>
            <a:r>
              <a:rPr lang="en-US" altLang="zh-CN" dirty="0"/>
              <a:t>You can propose your own project idea </a:t>
            </a:r>
          </a:p>
          <a:p>
            <a:pPr lvl="2"/>
            <a:r>
              <a:rPr lang="en-US" altLang="zh-CN" dirty="0"/>
              <a:t>Can be a survey of a specific topic</a:t>
            </a:r>
          </a:p>
          <a:p>
            <a:pPr lvl="2"/>
            <a:r>
              <a:rPr lang="en-US" altLang="zh-CN" dirty="0"/>
              <a:t>Can be based on your own research topic</a:t>
            </a:r>
          </a:p>
          <a:p>
            <a:pPr lvl="1"/>
            <a:r>
              <a:rPr lang="en-US" altLang="zh-CN" dirty="0"/>
              <a:t>Project report is due 07-04 (last day of exam week). Minimum 4 pages, in English or Chinese. Do not send me source code.</a:t>
            </a:r>
          </a:p>
          <a:p>
            <a:pPr lvl="1"/>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15784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slides</a:t>
            </a:r>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1724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dirty="0"/>
              <a:t>本课程</a:t>
            </a:r>
            <a:r>
              <a:rPr lang="zh-CN" altLang="en-US" sz="3200" dirty="0"/>
              <a:t>不点名，凭个人兴趣上课，上课提问回答不计分</a:t>
            </a:r>
            <a:endParaRPr lang="en-US" altLang="zh-CN" sz="3200" dirty="0"/>
          </a:p>
          <a:p>
            <a:r>
              <a:rPr lang="zh-CN" altLang="en-US" dirty="0"/>
              <a:t>本课程至今，只有极少数不参加考试，不提交报告的</a:t>
            </a:r>
            <a:r>
              <a:rPr lang="zh-CN" altLang="en-US"/>
              <a:t>学生会不通过</a:t>
            </a:r>
            <a:endParaRPr lang="en-US" altLang="zh-CN" dirty="0"/>
          </a:p>
          <a:p>
            <a:pPr lvl="1"/>
            <a:r>
              <a:rPr lang="zh-CN" altLang="en-US" dirty="0"/>
              <a:t>不要为了混学分来上课</a:t>
            </a:r>
          </a:p>
        </p:txBody>
      </p:sp>
    </p:spTree>
    <p:extLst>
      <p:ext uri="{BB962C8B-B14F-4D97-AF65-F5344CB8AC3E}">
        <p14:creationId xmlns:p14="http://schemas.microsoft.com/office/powerpoint/2010/main" val="3241553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17169</TotalTime>
  <Words>497</Words>
  <Application>Microsoft Office PowerPoint</Application>
  <PresentationFormat>全屏显示(4:3)</PresentationFormat>
  <Paragraphs>54</Paragraphs>
  <Slides>7</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vt:i4>
      </vt:variant>
    </vt:vector>
  </HeadingPairs>
  <TitlesOfParts>
    <vt:vector size="10" baseType="lpstr">
      <vt:lpstr>Arial</vt:lpstr>
      <vt:lpstr>Calibri</vt:lpstr>
      <vt:lpstr>Office Theme</vt:lpstr>
      <vt:lpstr>Advanced Operating Systems</vt:lpstr>
      <vt:lpstr>Logistics</vt:lpstr>
      <vt:lpstr>Course Scope</vt:lpstr>
      <vt:lpstr>Course Topics</vt:lpstr>
      <vt:lpstr>Grading Scheme</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179</cp:revision>
  <cp:lastPrinted>2011-02-23T00:18:43Z</cp:lastPrinted>
  <dcterms:created xsi:type="dcterms:W3CDTF">2011-02-23T00:15:40Z</dcterms:created>
  <dcterms:modified xsi:type="dcterms:W3CDTF">2019-05-08T00:17:55Z</dcterms:modified>
</cp:coreProperties>
</file>