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417" r:id="rId3"/>
    <p:sldId id="418" r:id="rId4"/>
    <p:sldId id="41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 autoAdjust="0"/>
    <p:restoredTop sz="79724" autoAdjust="0"/>
  </p:normalViewPr>
  <p:slideViewPr>
    <p:cSldViewPr snapToGrid="0">
      <p:cViewPr varScale="1">
        <p:scale>
          <a:sx n="90" d="100"/>
          <a:sy n="90" d="100"/>
        </p:scale>
        <p:origin x="-22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57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Refer to the “Links and References” page for related conferences and journals for possible ideas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Spring/Summer 2012 -- Lecture #1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9/18/2013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49DB-D0B0-B641-B46A-5387839C1F14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200"/>
            <a:ext cx="83947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Time: Wed 18:30-20:05pm </a:t>
            </a:r>
          </a:p>
          <a:p>
            <a:r>
              <a:rPr lang="en-US" sz="3200" dirty="0" smtClean="0"/>
              <a:t>Location: Cao </a:t>
            </a:r>
            <a:r>
              <a:rPr lang="en-US" sz="3200" dirty="0" err="1" smtClean="0"/>
              <a:t>Guangbiao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West</a:t>
            </a:r>
            <a:r>
              <a:rPr lang="en-US" sz="3200" dirty="0" smtClean="0"/>
              <a:t> </a:t>
            </a:r>
            <a:r>
              <a:rPr lang="en-US" sz="3200" smtClean="0"/>
              <a:t>Building </a:t>
            </a:r>
            <a:r>
              <a:rPr lang="en-US" sz="3200" smtClean="0"/>
              <a:t>202</a:t>
            </a:r>
            <a:endParaRPr lang="en-US" sz="3200" dirty="0" smtClean="0"/>
          </a:p>
          <a:p>
            <a:r>
              <a:rPr lang="en-US" sz="3200" dirty="0" smtClean="0"/>
              <a:t>Instructor: </a:t>
            </a:r>
            <a:r>
              <a:rPr lang="en-US" sz="3200" dirty="0" err="1" smtClean="0"/>
              <a:t>Zonghua</a:t>
            </a:r>
            <a:r>
              <a:rPr lang="en-US" sz="3200" dirty="0" smtClean="0"/>
              <a:t> </a:t>
            </a:r>
            <a:r>
              <a:rPr lang="en-US" sz="3200" dirty="0" err="1" smtClean="0"/>
              <a:t>Gu</a:t>
            </a:r>
            <a:endParaRPr lang="en-US" sz="3200" dirty="0" smtClean="0"/>
          </a:p>
          <a:p>
            <a:r>
              <a:rPr lang="en-US" sz="3200" dirty="0" smtClean="0"/>
              <a:t>Office: </a:t>
            </a:r>
            <a:r>
              <a:rPr lang="zh-CN" altLang="en-US" sz="3200" dirty="0" smtClean="0"/>
              <a:t>老生仪楼一楼</a:t>
            </a:r>
          </a:p>
          <a:p>
            <a:r>
              <a:rPr lang="en-US" sz="3200" dirty="0" smtClean="0"/>
              <a:t>Email: zgu@zju.edu.cn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QQ Group</a:t>
            </a:r>
            <a:r>
              <a:rPr lang="en-US" sz="3200" dirty="0" smtClean="0">
                <a:solidFill>
                  <a:srgbClr val="FF0000"/>
                </a:solidFill>
              </a:rPr>
              <a:t>: 297300640</a:t>
            </a:r>
          </a:p>
          <a:p>
            <a:r>
              <a:rPr lang="en-US" sz="3200" dirty="0" smtClean="0"/>
              <a:t>http://www.cs.zju.edu.cn/people/zgu/OS/  (under construction)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 Exam: 50%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Each group of 1-2 students</a:t>
            </a:r>
          </a:p>
          <a:p>
            <a:pPr lvl="1"/>
            <a:r>
              <a:rPr lang="en-US" altLang="zh-CN" dirty="0" smtClean="0"/>
              <a:t>I will post some suggested ideas</a:t>
            </a:r>
          </a:p>
          <a:p>
            <a:pPr lvl="1"/>
            <a:r>
              <a:rPr lang="en-US" altLang="zh-CN" dirty="0" smtClean="0"/>
              <a:t>You can also propose your own project idea </a:t>
            </a:r>
          </a:p>
          <a:p>
            <a:pPr lvl="2"/>
            <a:r>
              <a:rPr lang="en-US" altLang="zh-CN" dirty="0" smtClean="0"/>
              <a:t>Can be based on your own thesis topic, as long as it is related to course content</a:t>
            </a:r>
          </a:p>
          <a:p>
            <a:pPr lvl="2"/>
            <a:r>
              <a:rPr lang="en-US" altLang="zh-CN" dirty="0" smtClean="0"/>
              <a:t>Must be approved by me</a:t>
            </a:r>
          </a:p>
          <a:p>
            <a:pPr lvl="1"/>
            <a:r>
              <a:rPr lang="en-US" altLang="zh-CN" dirty="0" smtClean="0"/>
              <a:t>Proposals due in </a:t>
            </a:r>
            <a:r>
              <a:rPr lang="en-US" altLang="zh-CN" smtClean="0"/>
              <a:t>a month. 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Course Topics (</a:t>
            </a:r>
            <a:r>
              <a:rPr lang="en-US" altLang="zh-CN" dirty="0"/>
              <a:t>Tentative, Any Suggested Topics?)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60238"/>
              </p:ext>
            </p:extLst>
          </p:nvPr>
        </p:nvGraphicFramePr>
        <p:xfrm>
          <a:off x="2147776" y="1403526"/>
          <a:ext cx="5656520" cy="5425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6520"/>
              </a:tblGrid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 &amp; Multicore Architecture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History of Multicore OS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Barrelfish OS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 Reliability (I)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 Reliability (II)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Microkernels (L4)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GPU &amp; OS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SELinux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SEL4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Android Security/TaintDroid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Browser Security (I)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Browser Security (II)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Side Channel Analysis (I)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Side Channel Analysis (II)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Control Flow Integrity (I)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  <a:tr h="331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Control Flow Integrity (II)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17067</TotalTime>
  <Words>225</Words>
  <Application>Microsoft Office PowerPoint</Application>
  <PresentationFormat>全屏显示(4:3)</PresentationFormat>
  <Paragraphs>50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Operating Systems</vt:lpstr>
      <vt:lpstr>Logistics</vt:lpstr>
      <vt:lpstr>Grading Scheme</vt:lpstr>
      <vt:lpstr>Course Topics (Tentative, Any Suggested Topics?)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sam</cp:lastModifiedBy>
  <cp:revision>155</cp:revision>
  <cp:lastPrinted>2011-02-23T00:18:43Z</cp:lastPrinted>
  <dcterms:created xsi:type="dcterms:W3CDTF">2011-02-23T00:15:40Z</dcterms:created>
  <dcterms:modified xsi:type="dcterms:W3CDTF">2013-09-18T02:17:50Z</dcterms:modified>
</cp:coreProperties>
</file>