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0.xml" ContentType="application/vnd.openxmlformats-officedocument.presentationml.notesSlide+xml"/>
  <Override PartName="/ppt/diagrams/quickStyle7.xml" ContentType="application/vnd.openxmlformats-officedocument.drawingml.diagramStyle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colors12.xml" ContentType="application/vnd.openxmlformats-officedocument.drawingml.diagramColors+xml"/>
  <Override PartName="/ppt/diagrams/data13.xml" ContentType="application/vnd.openxmlformats-officedocument.drawingml.diagramData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colors1.xml" ContentType="application/vnd.openxmlformats-officedocument.drawingml.diagramColor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diagrams/drawing4.xml" ContentType="application/vnd.ms-office.drawingml.diagramDrawing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diagrams/layout8.xml" ContentType="application/vnd.openxmlformats-officedocument.drawingml.diagramLayout+xml"/>
  <Override PartName="/ppt/diagrams/quickStyle11.xml" ContentType="application/vnd.openxmlformats-officedocument.drawingml.diagramStyl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diagrams/colors7.xml" ContentType="application/vnd.openxmlformats-officedocument.drawingml.diagramColors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7.xml" ContentType="application/vnd.ms-office.drawingml.diagramDrawing+xml"/>
  <Override PartName="/ppt/diagrams/drawing5.xml" ContentType="application/vnd.ms-office.drawingml.diagramDrawing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Default Extension="wmf" ContentType="image/x-wmf"/>
  <Override PartName="/ppt/diagrams/quickStyle3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4.xml" ContentType="application/vnd.openxmlformats-officedocument.presentationml.notesSlide+xml"/>
  <Override PartName="/ppt/diagrams/quickStyle8.xml" ContentType="application/vnd.openxmlformats-officedocument.drawingml.diagramStyle+xml"/>
  <Override PartName="/ppt/diagrams/layout11.xml" ContentType="application/vnd.openxmlformats-officedocument.drawingml.diagramLayout+xml"/>
  <Override PartName="/ppt/diagrams/drawing13.xml" ContentType="application/vnd.ms-office.drawingml.diagramDrawing+xml"/>
  <Override PartName="/ppt/diagrams/drawing11.xml" ContentType="application/vnd.ms-office.drawingml.diagramDrawing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colors10.xml" ContentType="application/vnd.openxmlformats-officedocument.drawingml.diagramColors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diagrams/data6.xml" ContentType="application/vnd.openxmlformats-officedocument.drawingml.diagramData+xml"/>
  <Override PartName="/ppt/diagrams/quickStyle9.xml" ContentType="application/vnd.openxmlformats-officedocument.drawingml.diagramStyl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9.xml" ContentType="application/vnd.openxmlformats-officedocument.drawingml.diagramColors+xml"/>
  <Override PartName="/ppt/diagrams/layout12.xml" ContentType="application/vnd.openxmlformats-officedocument.drawingml.diagramLayout+xml"/>
  <Override PartName="/ppt/diagrams/drawing12.xml" ContentType="application/vnd.ms-office.drawingml.diagramDrawing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diagrams/quickStyle5.xml" ContentType="application/vnd.openxmlformats-officedocument.drawingml.diagramStyl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diagrams/quickStyle12.xml" ContentType="application/vnd.openxmlformats-officedocument.drawingml.diagramStyl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rawing10.xml" ContentType="application/vnd.ms-office.drawingml.diagramDrawing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14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diagrams/data12.xml" ContentType="application/vnd.openxmlformats-officedocument.drawingml.diagramData+xml"/>
  <Override PartName="/ppt/diagrams/quickStyle10.xml" ContentType="application/vnd.openxmlformats-officedocument.drawingml.diagramStyle+xml"/>
  <Override PartName="/ppt/diagrams/layout13.xml" ContentType="application/vnd.openxmlformats-officedocument.drawingml.diagramLayout+xml"/>
  <Override PartName="/ppt/diagrams/colors4.xml" ContentType="application/vnd.openxmlformats-officedocument.drawingml.diagramColors+xml"/>
  <Override PartName="/ppt/diagrams/layout10.xml" ContentType="application/vnd.openxmlformats-officedocument.drawingml.diagramLayout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diagrams/colors11.xml" ContentType="application/vnd.openxmlformats-officedocument.drawingml.diagramColors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3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s/slide34.xml" ContentType="application/vnd.openxmlformats-officedocument.presentationml.slide+xml"/>
  <Override PartName="/ppt/diagrams/data5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8.xml" ContentType="application/vnd.openxmlformats-officedocument.drawingml.diagramData+xml"/>
  <Override PartName="/ppt/diagrams/colors3.xml" ContentType="application/vnd.openxmlformats-officedocument.drawingml.diagramColors+xml"/>
  <Override PartName="/ppt/diagrams/data9.xml" ContentType="application/vnd.openxmlformats-officedocument.drawingml.diagramData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drawing6.xml" ContentType="application/vnd.ms-office.drawingml.diagramDrawing+xml"/>
  <Override PartName="/ppt/slideLayouts/slideLayout1.xml" ContentType="application/vnd.openxmlformats-officedocument.presentationml.slideLayout+xml"/>
  <Override PartName="/ppt/diagrams/layout5.xml" ContentType="application/vnd.openxmlformats-officedocument.drawingml.diagramLayout+xml"/>
  <Override PartName="/ppt/theme/theme1.xml" ContentType="application/vnd.openxmlformats-officedocument.theme+xml"/>
  <Override PartName="/ppt/diagrams/quickStyle6.xml" ContentType="application/vnd.openxmlformats-officedocument.drawingml.diagramStyle+xml"/>
  <Override PartName="/ppt/diagrams/layout7.xml" ContentType="application/vnd.openxmlformats-officedocument.drawingml.diagram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drawing8.xml" ContentType="application/vnd.ms-office.drawingml.diagramDrawing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diagrams/quickStyle13.xml" ContentType="application/vnd.openxmlformats-officedocument.drawingml.diagramStyle+xml"/>
  <Default Extension="rels" ContentType="application/vnd.openxmlformats-package.relationships+xml"/>
  <Override PartName="/ppt/diagrams/layout9.xml" ContentType="application/vnd.openxmlformats-officedocument.drawingml.diagramLayout+xml"/>
  <Override PartName="/ppt/diagrams/colors13.xml" ContentType="application/vnd.openxmlformats-officedocument.drawingml.diagramColor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diagrams/colors5.xml" ContentType="application/vnd.openxmlformats-officedocument.drawingml.diagramColors+xml"/>
  <Override PartName="/ppt/slides/slide24.xml" ContentType="application/vnd.openxmlformats-officedocument.presentationml.slide+xml"/>
  <Override PartName="/ppt/diagrams/layout3.xml" ContentType="application/vnd.openxmlformats-officedocument.drawingml.diagramLayout+xml"/>
  <Override PartName="/ppt/slides/slide32.xml" ContentType="application/vnd.openxmlformats-officedocument.presentationml.slide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4" r:id="rId1"/>
  </p:sldMasterIdLst>
  <p:notesMasterIdLst>
    <p:notesMasterId r:id="rId37"/>
  </p:notesMasterIdLst>
  <p:sldIdLst>
    <p:sldId id="381" r:id="rId2"/>
    <p:sldId id="383" r:id="rId3"/>
    <p:sldId id="363" r:id="rId4"/>
    <p:sldId id="378" r:id="rId5"/>
    <p:sldId id="364" r:id="rId6"/>
    <p:sldId id="380" r:id="rId7"/>
    <p:sldId id="365" r:id="rId8"/>
    <p:sldId id="366" r:id="rId9"/>
    <p:sldId id="367" r:id="rId10"/>
    <p:sldId id="388" r:id="rId11"/>
    <p:sldId id="390" r:id="rId12"/>
    <p:sldId id="389" r:id="rId13"/>
    <p:sldId id="391" r:id="rId14"/>
    <p:sldId id="397" r:id="rId15"/>
    <p:sldId id="398" r:id="rId16"/>
    <p:sldId id="39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362" r:id="rId3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99CC"/>
    <a:srgbClr val="CC9900"/>
    <a:srgbClr val="0E0A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044" autoAdjust="0"/>
    <p:restoredTop sz="82353" autoAdjust="0"/>
  </p:normalViewPr>
  <p:slideViewPr>
    <p:cSldViewPr>
      <p:cViewPr varScale="1">
        <p:scale>
          <a:sx n="88" d="100"/>
          <a:sy n="88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tableStyles" Target="tableStyle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6980C-425E-4A45-9DF8-1B3246B150A3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A5F4A-FF29-CB46-B873-7208CBFD0268}">
      <dgm:prSet custT="1"/>
      <dgm:spPr/>
      <dgm:t>
        <a:bodyPr/>
        <a:lstStyle/>
        <a:p>
          <a:pPr rtl="0"/>
          <a:r>
            <a:rPr lang="en-US" sz="1300" b="1" dirty="0" smtClean="0"/>
            <a:t>the first step in deploying a new system is planning</a:t>
          </a:r>
          <a:endParaRPr lang="en-US" sz="1300" dirty="0"/>
        </a:p>
      </dgm:t>
    </dgm:pt>
    <dgm:pt modelId="{F9E9A902-B014-504C-B1C0-A093C8C1BFA3}" type="parTrans" cxnId="{C2151BFB-6CF8-584B-84CB-7E17792DAC45}">
      <dgm:prSet/>
      <dgm:spPr/>
      <dgm:t>
        <a:bodyPr/>
        <a:lstStyle/>
        <a:p>
          <a:endParaRPr lang="en-US"/>
        </a:p>
      </dgm:t>
    </dgm:pt>
    <dgm:pt modelId="{A1BB832F-CA17-924A-8E9C-39448EBF4983}" type="sibTrans" cxnId="{C2151BFB-6CF8-584B-84CB-7E17792DAC45}">
      <dgm:prSet/>
      <dgm:spPr/>
      <dgm:t>
        <a:bodyPr/>
        <a:lstStyle/>
        <a:p>
          <a:endParaRPr lang="en-US"/>
        </a:p>
      </dgm:t>
    </dgm:pt>
    <dgm:pt modelId="{276454D5-9290-C241-BBE6-32BB0C52167F}">
      <dgm:prSet custT="1"/>
      <dgm:spPr/>
      <dgm:t>
        <a:bodyPr/>
        <a:lstStyle/>
        <a:p>
          <a:pPr rtl="0"/>
          <a:r>
            <a:rPr lang="en-US" sz="1300" b="1" dirty="0" smtClean="0"/>
            <a:t>planning should include a wide security assessment of the organization</a:t>
          </a:r>
          <a:endParaRPr lang="en-US" sz="1300" dirty="0"/>
        </a:p>
      </dgm:t>
    </dgm:pt>
    <dgm:pt modelId="{BA2087B8-3189-E44E-992C-590C73653474}" type="parTrans" cxnId="{DCAF8065-7EFB-7D4A-957E-0B655220587E}">
      <dgm:prSet/>
      <dgm:spPr/>
      <dgm:t>
        <a:bodyPr/>
        <a:lstStyle/>
        <a:p>
          <a:endParaRPr lang="en-US"/>
        </a:p>
      </dgm:t>
    </dgm:pt>
    <dgm:pt modelId="{C6F4E900-4D90-5242-8F48-6BA0D4D50E26}" type="sibTrans" cxnId="{DCAF8065-7EFB-7D4A-957E-0B655220587E}">
      <dgm:prSet/>
      <dgm:spPr/>
      <dgm:t>
        <a:bodyPr/>
        <a:lstStyle/>
        <a:p>
          <a:endParaRPr lang="en-US"/>
        </a:p>
      </dgm:t>
    </dgm:pt>
    <dgm:pt modelId="{D80BF225-84EA-654E-A5BB-705B56ED52B7}">
      <dgm:prSet custT="1"/>
      <dgm:spPr/>
      <dgm:t>
        <a:bodyPr/>
        <a:lstStyle/>
        <a:p>
          <a:pPr rtl="0"/>
          <a:r>
            <a:rPr lang="en-US" sz="1300" b="1" dirty="0" smtClean="0"/>
            <a:t>aim is to maximize security while minimizing costs</a:t>
          </a:r>
          <a:endParaRPr lang="en-US" sz="1300" dirty="0"/>
        </a:p>
      </dgm:t>
    </dgm:pt>
    <dgm:pt modelId="{4C8B0A35-E983-E144-9363-8B392AE00B0F}" type="parTrans" cxnId="{C7922C80-9E0C-1D46-ACD1-BCA21B4B7807}">
      <dgm:prSet/>
      <dgm:spPr/>
      <dgm:t>
        <a:bodyPr/>
        <a:lstStyle/>
        <a:p>
          <a:endParaRPr lang="en-US"/>
        </a:p>
      </dgm:t>
    </dgm:pt>
    <dgm:pt modelId="{77ED6029-4EF4-9143-BE23-70E04D6CA8D7}" type="sibTrans" cxnId="{C7922C80-9E0C-1D46-ACD1-BCA21B4B7807}">
      <dgm:prSet/>
      <dgm:spPr/>
      <dgm:t>
        <a:bodyPr/>
        <a:lstStyle/>
        <a:p>
          <a:endParaRPr lang="en-US"/>
        </a:p>
      </dgm:t>
    </dgm:pt>
    <dgm:pt modelId="{B1D84AA7-67CE-864F-99C2-A05A149C69B6}">
      <dgm:prSet custT="1"/>
      <dgm:spPr/>
      <dgm:t>
        <a:bodyPr/>
        <a:lstStyle/>
        <a:p>
          <a:pPr rtl="0"/>
          <a:r>
            <a:rPr lang="en-US" sz="1300" b="1" dirty="0" smtClean="0"/>
            <a:t>planning process needs to determine security requirements for the system, applications, data, and users</a:t>
          </a:r>
          <a:endParaRPr lang="en-US" sz="1300" dirty="0"/>
        </a:p>
      </dgm:t>
    </dgm:pt>
    <dgm:pt modelId="{EEAFE1A8-FA22-ED42-A960-9AE6DF6BC09C}" type="parTrans" cxnId="{E905E640-8C9C-5D46-B2CA-1523E3F1F763}">
      <dgm:prSet/>
      <dgm:spPr/>
      <dgm:t>
        <a:bodyPr/>
        <a:lstStyle/>
        <a:p>
          <a:endParaRPr lang="en-US"/>
        </a:p>
      </dgm:t>
    </dgm:pt>
    <dgm:pt modelId="{27829015-B1E1-E045-93BE-442A6D5C8852}" type="sibTrans" cxnId="{E905E640-8C9C-5D46-B2CA-1523E3F1F763}">
      <dgm:prSet/>
      <dgm:spPr/>
      <dgm:t>
        <a:bodyPr/>
        <a:lstStyle/>
        <a:p>
          <a:endParaRPr lang="en-US"/>
        </a:p>
      </dgm:t>
    </dgm:pt>
    <dgm:pt modelId="{7EC088F7-BEC1-CC48-842A-A2A5F0CE8B32}">
      <dgm:prSet custT="1"/>
      <dgm:spPr/>
      <dgm:t>
        <a:bodyPr/>
        <a:lstStyle/>
        <a:p>
          <a:pPr rtl="0"/>
          <a:r>
            <a:rPr lang="en-US" sz="1300" b="1" dirty="0" smtClean="0"/>
            <a:t>plan needs to identify appropriate personnel and training to install and manage the system</a:t>
          </a:r>
          <a:endParaRPr lang="en-US" sz="1300" dirty="0"/>
        </a:p>
      </dgm:t>
    </dgm:pt>
    <dgm:pt modelId="{250D1DEF-A236-8242-BDCE-5E5516C2C669}" type="parTrans" cxnId="{BEC08C78-4CF0-C347-941D-0C087D12F5C1}">
      <dgm:prSet/>
      <dgm:spPr/>
      <dgm:t>
        <a:bodyPr/>
        <a:lstStyle/>
        <a:p>
          <a:endParaRPr lang="en-US"/>
        </a:p>
      </dgm:t>
    </dgm:pt>
    <dgm:pt modelId="{9D04215C-D0BD-BE44-AA01-84AA194017FE}" type="sibTrans" cxnId="{BEC08C78-4CF0-C347-941D-0C087D12F5C1}">
      <dgm:prSet/>
      <dgm:spPr/>
      <dgm:t>
        <a:bodyPr/>
        <a:lstStyle/>
        <a:p>
          <a:endParaRPr lang="en-US"/>
        </a:p>
      </dgm:t>
    </dgm:pt>
    <dgm:pt modelId="{DA7702FC-7E21-C041-B516-26CCD5021491}" type="pres">
      <dgm:prSet presAssocID="{2486980C-425E-4A45-9DF8-1B3246B150A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FC87E4-397B-414E-ABB1-3356E6BB1D00}" type="pres">
      <dgm:prSet presAssocID="{258A5F4A-FF29-CB46-B873-7208CBFD0268}" presName="circ1" presStyleLbl="vennNode1" presStyleIdx="0" presStyleCnt="5"/>
      <dgm:spPr/>
    </dgm:pt>
    <dgm:pt modelId="{8BBF9F1B-B8E7-E946-BFFF-1AAA17EECBC1}" type="pres">
      <dgm:prSet presAssocID="{258A5F4A-FF29-CB46-B873-7208CBFD0268}" presName="circ1Tx" presStyleLbl="revTx" presStyleIdx="0" presStyleCnt="0" custScaleX="122470" custLinFactNeighborX="421" custLinFactNeighborY="349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23105-67F4-754E-A1F7-F87B4FE02CA2}" type="pres">
      <dgm:prSet presAssocID="{276454D5-9290-C241-BBE6-32BB0C52167F}" presName="circ2" presStyleLbl="vennNode1" presStyleIdx="1" presStyleCnt="5"/>
      <dgm:spPr/>
    </dgm:pt>
    <dgm:pt modelId="{4A7A17EC-87EF-4047-BC32-51D839B34336}" type="pres">
      <dgm:prSet presAssocID="{276454D5-9290-C241-BBE6-32BB0C52167F}" presName="circ2Tx" presStyleLbl="revTx" presStyleIdx="0" presStyleCnt="0" custScaleX="101595" custScaleY="1514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29E73-DC86-7749-A1FC-42A16E863CA5}" type="pres">
      <dgm:prSet presAssocID="{D80BF225-84EA-654E-A5BB-705B56ED52B7}" presName="circ3" presStyleLbl="vennNode1" presStyleIdx="2" presStyleCnt="5"/>
      <dgm:spPr/>
    </dgm:pt>
    <dgm:pt modelId="{6ED2233C-6B3F-DA42-9069-B481FA93AB00}" type="pres">
      <dgm:prSet presAssocID="{D80BF225-84EA-654E-A5BB-705B56ED52B7}" presName="circ3Tx" presStyleLbl="revTx" presStyleIdx="0" presStyleCnt="0" custScaleY="126501" custLinFactNeighborX="5539" custLinFactNeighborY="-189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5AA03-A737-D645-8045-485FBC01362A}" type="pres">
      <dgm:prSet presAssocID="{B1D84AA7-67CE-864F-99C2-A05A149C69B6}" presName="circ4" presStyleLbl="vennNode1" presStyleIdx="3" presStyleCnt="5"/>
      <dgm:spPr/>
    </dgm:pt>
    <dgm:pt modelId="{0910702E-5756-FD4F-9596-8A3BB5D88981}" type="pres">
      <dgm:prSet presAssocID="{B1D84AA7-67CE-864F-99C2-A05A149C69B6}" presName="circ4Tx" presStyleLbl="revTx" presStyleIdx="0" presStyleCnt="0" custScaleX="129617" custScaleY="178306" custLinFactNeighborX="-29316" custLinFactNeighborY="-31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78855-DE77-9447-A145-9696EDFF2B37}" type="pres">
      <dgm:prSet presAssocID="{7EC088F7-BEC1-CC48-842A-A2A5F0CE8B32}" presName="circ5" presStyleLbl="vennNode1" presStyleIdx="4" presStyleCnt="5"/>
      <dgm:spPr/>
    </dgm:pt>
    <dgm:pt modelId="{0A29BAE2-B9CC-2844-B958-93F767A72471}" type="pres">
      <dgm:prSet presAssocID="{7EC088F7-BEC1-CC48-842A-A2A5F0CE8B32}" presName="circ5Tx" presStyleLbl="revTx" presStyleIdx="0" presStyleCnt="0" custScaleX="99576" custScaleY="128906" custLinFactNeighborX="1772" custLinFactNeighborY="-330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22C80-9E0C-1D46-ACD1-BCA21B4B7807}" srcId="{2486980C-425E-4A45-9DF8-1B3246B150A3}" destId="{D80BF225-84EA-654E-A5BB-705B56ED52B7}" srcOrd="2" destOrd="0" parTransId="{4C8B0A35-E983-E144-9363-8B392AE00B0F}" sibTransId="{77ED6029-4EF4-9143-BE23-70E04D6CA8D7}"/>
    <dgm:cxn modelId="{D2AE6E78-5D99-B44A-8086-EF94FC372816}" type="presOf" srcId="{2486980C-425E-4A45-9DF8-1B3246B150A3}" destId="{DA7702FC-7E21-C041-B516-26CCD5021491}" srcOrd="0" destOrd="0" presId="urn:microsoft.com/office/officeart/2005/8/layout/venn1"/>
    <dgm:cxn modelId="{E20FFC8D-8749-DD46-A9C2-EBEC0F96C834}" type="presOf" srcId="{258A5F4A-FF29-CB46-B873-7208CBFD0268}" destId="{8BBF9F1B-B8E7-E946-BFFF-1AAA17EECBC1}" srcOrd="0" destOrd="0" presId="urn:microsoft.com/office/officeart/2005/8/layout/venn1"/>
    <dgm:cxn modelId="{E905E640-8C9C-5D46-B2CA-1523E3F1F763}" srcId="{2486980C-425E-4A45-9DF8-1B3246B150A3}" destId="{B1D84AA7-67CE-864F-99C2-A05A149C69B6}" srcOrd="3" destOrd="0" parTransId="{EEAFE1A8-FA22-ED42-A960-9AE6DF6BC09C}" sibTransId="{27829015-B1E1-E045-93BE-442A6D5C8852}"/>
    <dgm:cxn modelId="{16A217FF-7516-2449-A1D2-73BB32E3828D}" type="presOf" srcId="{276454D5-9290-C241-BBE6-32BB0C52167F}" destId="{4A7A17EC-87EF-4047-BC32-51D839B34336}" srcOrd="0" destOrd="0" presId="urn:microsoft.com/office/officeart/2005/8/layout/venn1"/>
    <dgm:cxn modelId="{C2151BFB-6CF8-584B-84CB-7E17792DAC45}" srcId="{2486980C-425E-4A45-9DF8-1B3246B150A3}" destId="{258A5F4A-FF29-CB46-B873-7208CBFD0268}" srcOrd="0" destOrd="0" parTransId="{F9E9A902-B014-504C-B1C0-A093C8C1BFA3}" sibTransId="{A1BB832F-CA17-924A-8E9C-39448EBF4983}"/>
    <dgm:cxn modelId="{CADB6FE9-F277-744A-ACE2-3419F8BA6AC0}" type="presOf" srcId="{B1D84AA7-67CE-864F-99C2-A05A149C69B6}" destId="{0910702E-5756-FD4F-9596-8A3BB5D88981}" srcOrd="0" destOrd="0" presId="urn:microsoft.com/office/officeart/2005/8/layout/venn1"/>
    <dgm:cxn modelId="{73419736-FF48-EC46-AEC5-0FC8EDDAEC3E}" type="presOf" srcId="{D80BF225-84EA-654E-A5BB-705B56ED52B7}" destId="{6ED2233C-6B3F-DA42-9069-B481FA93AB00}" srcOrd="0" destOrd="0" presId="urn:microsoft.com/office/officeart/2005/8/layout/venn1"/>
    <dgm:cxn modelId="{BEC08C78-4CF0-C347-941D-0C087D12F5C1}" srcId="{2486980C-425E-4A45-9DF8-1B3246B150A3}" destId="{7EC088F7-BEC1-CC48-842A-A2A5F0CE8B32}" srcOrd="4" destOrd="0" parTransId="{250D1DEF-A236-8242-BDCE-5E5516C2C669}" sibTransId="{9D04215C-D0BD-BE44-AA01-84AA194017FE}"/>
    <dgm:cxn modelId="{DCAF8065-7EFB-7D4A-957E-0B655220587E}" srcId="{2486980C-425E-4A45-9DF8-1B3246B150A3}" destId="{276454D5-9290-C241-BBE6-32BB0C52167F}" srcOrd="1" destOrd="0" parTransId="{BA2087B8-3189-E44E-992C-590C73653474}" sibTransId="{C6F4E900-4D90-5242-8F48-6BA0D4D50E26}"/>
    <dgm:cxn modelId="{4D1B7C40-3554-6B41-995A-A6087D5103A5}" type="presOf" srcId="{7EC088F7-BEC1-CC48-842A-A2A5F0CE8B32}" destId="{0A29BAE2-B9CC-2844-B958-93F767A72471}" srcOrd="0" destOrd="0" presId="urn:microsoft.com/office/officeart/2005/8/layout/venn1"/>
    <dgm:cxn modelId="{F602F366-79B7-A04F-830B-AEC1D52C2949}" type="presParOf" srcId="{DA7702FC-7E21-C041-B516-26CCD5021491}" destId="{F1FC87E4-397B-414E-ABB1-3356E6BB1D00}" srcOrd="0" destOrd="0" presId="urn:microsoft.com/office/officeart/2005/8/layout/venn1"/>
    <dgm:cxn modelId="{D4D944E4-A274-1D49-8136-091B3CA34476}" type="presParOf" srcId="{DA7702FC-7E21-C041-B516-26CCD5021491}" destId="{8BBF9F1B-B8E7-E946-BFFF-1AAA17EECBC1}" srcOrd="1" destOrd="0" presId="urn:microsoft.com/office/officeart/2005/8/layout/venn1"/>
    <dgm:cxn modelId="{31787B74-56D1-6A41-B9CF-BA8F15E11281}" type="presParOf" srcId="{DA7702FC-7E21-C041-B516-26CCD5021491}" destId="{11B23105-67F4-754E-A1F7-F87B4FE02CA2}" srcOrd="2" destOrd="0" presId="urn:microsoft.com/office/officeart/2005/8/layout/venn1"/>
    <dgm:cxn modelId="{1CB45DF6-264C-7749-BA5C-5E334622E3EF}" type="presParOf" srcId="{DA7702FC-7E21-C041-B516-26CCD5021491}" destId="{4A7A17EC-87EF-4047-BC32-51D839B34336}" srcOrd="3" destOrd="0" presId="urn:microsoft.com/office/officeart/2005/8/layout/venn1"/>
    <dgm:cxn modelId="{29C0B331-9B26-ED48-B91F-FBEF29F609CA}" type="presParOf" srcId="{DA7702FC-7E21-C041-B516-26CCD5021491}" destId="{09829E73-DC86-7749-A1FC-42A16E863CA5}" srcOrd="4" destOrd="0" presId="urn:microsoft.com/office/officeart/2005/8/layout/venn1"/>
    <dgm:cxn modelId="{BEDFA073-EEAB-8B45-931A-0815DEB1CD56}" type="presParOf" srcId="{DA7702FC-7E21-C041-B516-26CCD5021491}" destId="{6ED2233C-6B3F-DA42-9069-B481FA93AB00}" srcOrd="5" destOrd="0" presId="urn:microsoft.com/office/officeart/2005/8/layout/venn1"/>
    <dgm:cxn modelId="{F9AD47FA-7F24-1448-BE62-80D407C50638}" type="presParOf" srcId="{DA7702FC-7E21-C041-B516-26CCD5021491}" destId="{C475AA03-A737-D645-8045-485FBC01362A}" srcOrd="6" destOrd="0" presId="urn:microsoft.com/office/officeart/2005/8/layout/venn1"/>
    <dgm:cxn modelId="{6F1DA6EE-45D2-1D41-8520-73B954639FD3}" type="presParOf" srcId="{DA7702FC-7E21-C041-B516-26CCD5021491}" destId="{0910702E-5756-FD4F-9596-8A3BB5D88981}" srcOrd="7" destOrd="0" presId="urn:microsoft.com/office/officeart/2005/8/layout/venn1"/>
    <dgm:cxn modelId="{AB0E68B8-F19C-144B-B867-DCDD28A7A1DA}" type="presParOf" srcId="{DA7702FC-7E21-C041-B516-26CCD5021491}" destId="{72278855-DE77-9447-A145-9696EDFF2B37}" srcOrd="8" destOrd="0" presId="urn:microsoft.com/office/officeart/2005/8/layout/venn1"/>
    <dgm:cxn modelId="{80348342-0EDF-E14F-8300-3CF914ABD531}" type="presParOf" srcId="{DA7702FC-7E21-C041-B516-26CCD5021491}" destId="{0A29BAE2-B9CC-2844-B958-93F767A7247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8C9691-EA93-AB44-A28B-937C7811B9FA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4C4A8-5FF6-3740-AA04-255FAF492275}">
      <dgm:prSet custT="1"/>
      <dgm:spPr>
        <a:ln w="19050">
          <a:solidFill>
            <a:schemeClr val="accent2"/>
          </a:solidFill>
        </a:ln>
        <a:effectLst>
          <a:outerShdw blurRad="50800" dist="38100" dir="2700000" algn="tl" rotWithShape="0">
            <a:schemeClr val="accent2">
              <a:alpha val="43000"/>
            </a:schemeClr>
          </a:outerShdw>
        </a:effectLst>
      </dgm:spPr>
      <dgm:t>
        <a:bodyPr/>
        <a:lstStyle/>
        <a:p>
          <a:pPr rtl="0"/>
          <a:r>
            <a:rPr lang="en-US" sz="3200" b="1" dirty="0" smtClean="0">
              <a:solidFill>
                <a:srgbClr val="000000"/>
              </a:solidFill>
            </a:rPr>
            <a:t>application and service configuration</a:t>
          </a:r>
          <a:endParaRPr lang="en-US" sz="3200" dirty="0">
            <a:solidFill>
              <a:srgbClr val="000000"/>
            </a:solidFill>
          </a:endParaRPr>
        </a:p>
      </dgm:t>
    </dgm:pt>
    <dgm:pt modelId="{A9CFC292-0799-9A4F-9342-5FB5590912E7}" type="parTrans" cxnId="{33F0DBF8-4E0E-F843-A7FA-19ED9753E379}">
      <dgm:prSet/>
      <dgm:spPr/>
      <dgm:t>
        <a:bodyPr/>
        <a:lstStyle/>
        <a:p>
          <a:endParaRPr lang="en-US"/>
        </a:p>
      </dgm:t>
    </dgm:pt>
    <dgm:pt modelId="{E1C92016-5433-6044-B9D5-6B4B8B6FB845}" type="sibTrans" cxnId="{33F0DBF8-4E0E-F843-A7FA-19ED9753E379}">
      <dgm:prSet/>
      <dgm:spPr/>
      <dgm:t>
        <a:bodyPr/>
        <a:lstStyle/>
        <a:p>
          <a:endParaRPr lang="en-US"/>
        </a:p>
      </dgm:t>
    </dgm:pt>
    <dgm:pt modelId="{FB5B190F-1A78-C34C-905D-DE52692AC7E0}">
      <dgm:prSet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1" dirty="0" smtClean="0"/>
            <a:t>much of the configuration information is centralized in the Registry</a:t>
          </a:r>
          <a:endParaRPr lang="en-US" sz="2700" dirty="0"/>
        </a:p>
      </dgm:t>
    </dgm:pt>
    <dgm:pt modelId="{37723812-70EC-C544-BB3D-85BB3C2366FA}" type="parTrans" cxnId="{4F63F0DB-F2AD-1742-9CB1-7D794994C13F}">
      <dgm:prSet/>
      <dgm:spPr/>
      <dgm:t>
        <a:bodyPr/>
        <a:lstStyle/>
        <a:p>
          <a:endParaRPr lang="en-US"/>
        </a:p>
      </dgm:t>
    </dgm:pt>
    <dgm:pt modelId="{AF7F2D2C-2A3E-EE4F-A379-54F19F26A45A}" type="sibTrans" cxnId="{4F63F0DB-F2AD-1742-9CB1-7D794994C13F}">
      <dgm:prSet/>
      <dgm:spPr/>
      <dgm:t>
        <a:bodyPr/>
        <a:lstStyle/>
        <a:p>
          <a:endParaRPr lang="en-US"/>
        </a:p>
      </dgm:t>
    </dgm:pt>
    <dgm:pt modelId="{75E34FCA-D5D9-5C45-B956-7075856A12D8}">
      <dgm:prSet custT="1"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400" b="1" dirty="0" smtClean="0"/>
            <a:t>forms a database of keys and values that may be queried and interpreted by applications</a:t>
          </a:r>
          <a:endParaRPr lang="en-US" sz="2400" dirty="0"/>
        </a:p>
      </dgm:t>
    </dgm:pt>
    <dgm:pt modelId="{2257D7D9-CAD4-0D4B-AAE4-19A1EB7B223C}" type="parTrans" cxnId="{7F26A51E-2645-6D41-8130-7C0363FC607A}">
      <dgm:prSet/>
      <dgm:spPr/>
      <dgm:t>
        <a:bodyPr/>
        <a:lstStyle/>
        <a:p>
          <a:endParaRPr lang="en-US"/>
        </a:p>
      </dgm:t>
    </dgm:pt>
    <dgm:pt modelId="{3390F76E-A673-B449-866F-AEB4B89E1291}" type="sibTrans" cxnId="{7F26A51E-2645-6D41-8130-7C0363FC607A}">
      <dgm:prSet/>
      <dgm:spPr/>
      <dgm:t>
        <a:bodyPr/>
        <a:lstStyle/>
        <a:p>
          <a:endParaRPr lang="en-US"/>
        </a:p>
      </dgm:t>
    </dgm:pt>
    <dgm:pt modelId="{C86C9F66-BE96-1D4D-9B51-1BF4F02B1C47}">
      <dgm:prSet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1" dirty="0" smtClean="0"/>
            <a:t>registry keys can be directly modified using the “Registry Editor”</a:t>
          </a:r>
          <a:endParaRPr lang="en-US" sz="2700" dirty="0"/>
        </a:p>
      </dgm:t>
    </dgm:pt>
    <dgm:pt modelId="{B1974F34-794F-264F-9EE7-FD31B3F35922}" type="parTrans" cxnId="{FDD18B2E-A1F7-FB47-88AE-2725674330D4}">
      <dgm:prSet/>
      <dgm:spPr/>
      <dgm:t>
        <a:bodyPr/>
        <a:lstStyle/>
        <a:p>
          <a:endParaRPr lang="en-US"/>
        </a:p>
      </dgm:t>
    </dgm:pt>
    <dgm:pt modelId="{4E74D90A-5122-6D4A-9F03-D85C289F78F9}" type="sibTrans" cxnId="{FDD18B2E-A1F7-FB47-88AE-2725674330D4}">
      <dgm:prSet/>
      <dgm:spPr/>
      <dgm:t>
        <a:bodyPr/>
        <a:lstStyle/>
        <a:p>
          <a:endParaRPr lang="en-US"/>
        </a:p>
      </dgm:t>
    </dgm:pt>
    <dgm:pt modelId="{1BDC107F-B7C1-6F47-870C-7084B0151DA0}">
      <dgm:prSet custT="1"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400" b="1" dirty="0" smtClean="0"/>
            <a:t>more useful for making bulk changes</a:t>
          </a:r>
          <a:endParaRPr lang="en-US" sz="2400" dirty="0"/>
        </a:p>
      </dgm:t>
    </dgm:pt>
    <dgm:pt modelId="{AF9EADE1-ED34-6A42-9D61-3CCAA18E81F0}" type="parTrans" cxnId="{B2071984-E871-824B-BFDC-F611DA333CEC}">
      <dgm:prSet/>
      <dgm:spPr/>
      <dgm:t>
        <a:bodyPr/>
        <a:lstStyle/>
        <a:p>
          <a:endParaRPr lang="en-US"/>
        </a:p>
      </dgm:t>
    </dgm:pt>
    <dgm:pt modelId="{E46111C8-878C-F54D-9606-5D4E13349E59}" type="sibTrans" cxnId="{B2071984-E871-824B-BFDC-F611DA333CEC}">
      <dgm:prSet/>
      <dgm:spPr/>
      <dgm:t>
        <a:bodyPr/>
        <a:lstStyle/>
        <a:p>
          <a:endParaRPr lang="en-US"/>
        </a:p>
      </dgm:t>
    </dgm:pt>
    <dgm:pt modelId="{2E512E18-01CF-1A43-9769-C40AE319F3FA}" type="pres">
      <dgm:prSet presAssocID="{6F8C9691-EA93-AB44-A28B-937C7811B9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05DC7C-9048-2E44-B570-D43171BD837F}" type="pres">
      <dgm:prSet presAssocID="{6084C4A8-5FF6-3740-AA04-255FAF492275}" presName="composite" presStyleCnt="0"/>
      <dgm:spPr/>
    </dgm:pt>
    <dgm:pt modelId="{70E4A4FF-363C-5E46-B45C-B5DFF31C6BC2}" type="pres">
      <dgm:prSet presAssocID="{6084C4A8-5FF6-3740-AA04-255FAF492275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57657-193F-A04D-8EC7-FD2453DF97B5}" type="pres">
      <dgm:prSet presAssocID="{6084C4A8-5FF6-3740-AA04-255FAF492275}" presName="parSh" presStyleLbl="node1" presStyleIdx="0" presStyleCnt="1" custScaleY="93769"/>
      <dgm:spPr/>
      <dgm:t>
        <a:bodyPr/>
        <a:lstStyle/>
        <a:p>
          <a:endParaRPr lang="en-US"/>
        </a:p>
      </dgm:t>
    </dgm:pt>
    <dgm:pt modelId="{A27CD15A-F5FB-5B4D-9DEF-6C7F2D098E25}" type="pres">
      <dgm:prSet presAssocID="{6084C4A8-5FF6-3740-AA04-255FAF492275}" presName="desTx" presStyleLbl="fgAcc1" presStyleIdx="0" presStyleCnt="1" custLinFactNeighborX="-1119" custLinFactNeighborY="-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D8D360-32DA-C54B-B371-4153C81D6237}" type="presOf" srcId="{6084C4A8-5FF6-3740-AA04-255FAF492275}" destId="{70E4A4FF-363C-5E46-B45C-B5DFF31C6BC2}" srcOrd="0" destOrd="0" presId="urn:microsoft.com/office/officeart/2005/8/layout/process3"/>
    <dgm:cxn modelId="{ACBD776B-CB2B-F349-A789-EB1F0B54B293}" type="presOf" srcId="{FB5B190F-1A78-C34C-905D-DE52692AC7E0}" destId="{A27CD15A-F5FB-5B4D-9DEF-6C7F2D098E25}" srcOrd="0" destOrd="0" presId="urn:microsoft.com/office/officeart/2005/8/layout/process3"/>
    <dgm:cxn modelId="{33F0DBF8-4E0E-F843-A7FA-19ED9753E379}" srcId="{6F8C9691-EA93-AB44-A28B-937C7811B9FA}" destId="{6084C4A8-5FF6-3740-AA04-255FAF492275}" srcOrd="0" destOrd="0" parTransId="{A9CFC292-0799-9A4F-9342-5FB5590912E7}" sibTransId="{E1C92016-5433-6044-B9D5-6B4B8B6FB845}"/>
    <dgm:cxn modelId="{2F5FA7D2-05C6-EC4D-8590-1CEAB4AF8A78}" type="presOf" srcId="{75E34FCA-D5D9-5C45-B956-7075856A12D8}" destId="{A27CD15A-F5FB-5B4D-9DEF-6C7F2D098E25}" srcOrd="0" destOrd="1" presId="urn:microsoft.com/office/officeart/2005/8/layout/process3"/>
    <dgm:cxn modelId="{4F63F0DB-F2AD-1742-9CB1-7D794994C13F}" srcId="{6084C4A8-5FF6-3740-AA04-255FAF492275}" destId="{FB5B190F-1A78-C34C-905D-DE52692AC7E0}" srcOrd="0" destOrd="0" parTransId="{37723812-70EC-C544-BB3D-85BB3C2366FA}" sibTransId="{AF7F2D2C-2A3E-EE4F-A379-54F19F26A45A}"/>
    <dgm:cxn modelId="{698EF410-B185-6148-8CB0-3CF82E8BCAB6}" type="presOf" srcId="{6F8C9691-EA93-AB44-A28B-937C7811B9FA}" destId="{2E512E18-01CF-1A43-9769-C40AE319F3FA}" srcOrd="0" destOrd="0" presId="urn:microsoft.com/office/officeart/2005/8/layout/process3"/>
    <dgm:cxn modelId="{B2071984-E871-824B-BFDC-F611DA333CEC}" srcId="{C86C9F66-BE96-1D4D-9B51-1BF4F02B1C47}" destId="{1BDC107F-B7C1-6F47-870C-7084B0151DA0}" srcOrd="0" destOrd="0" parTransId="{AF9EADE1-ED34-6A42-9D61-3CCAA18E81F0}" sibTransId="{E46111C8-878C-F54D-9606-5D4E13349E59}"/>
    <dgm:cxn modelId="{7F26A51E-2645-6D41-8130-7C0363FC607A}" srcId="{FB5B190F-1A78-C34C-905D-DE52692AC7E0}" destId="{75E34FCA-D5D9-5C45-B956-7075856A12D8}" srcOrd="0" destOrd="0" parTransId="{2257D7D9-CAD4-0D4B-AAE4-19A1EB7B223C}" sibTransId="{3390F76E-A673-B449-866F-AEB4B89E1291}"/>
    <dgm:cxn modelId="{E2962F6C-61CB-274D-9650-931375EE6F78}" type="presOf" srcId="{6084C4A8-5FF6-3740-AA04-255FAF492275}" destId="{7BE57657-193F-A04D-8EC7-FD2453DF97B5}" srcOrd="1" destOrd="0" presId="urn:microsoft.com/office/officeart/2005/8/layout/process3"/>
    <dgm:cxn modelId="{C49F36F2-2DDD-B54F-8D87-4E0382848790}" type="presOf" srcId="{1BDC107F-B7C1-6F47-870C-7084B0151DA0}" destId="{A27CD15A-F5FB-5B4D-9DEF-6C7F2D098E25}" srcOrd="0" destOrd="3" presId="urn:microsoft.com/office/officeart/2005/8/layout/process3"/>
    <dgm:cxn modelId="{FDD18B2E-A1F7-FB47-88AE-2725674330D4}" srcId="{6084C4A8-5FF6-3740-AA04-255FAF492275}" destId="{C86C9F66-BE96-1D4D-9B51-1BF4F02B1C47}" srcOrd="1" destOrd="0" parTransId="{B1974F34-794F-264F-9EE7-FD31B3F35922}" sibTransId="{4E74D90A-5122-6D4A-9F03-D85C289F78F9}"/>
    <dgm:cxn modelId="{AD207B91-EC2A-8441-86F3-A668542CE10D}" type="presOf" srcId="{C86C9F66-BE96-1D4D-9B51-1BF4F02B1C47}" destId="{A27CD15A-F5FB-5B4D-9DEF-6C7F2D098E25}" srcOrd="0" destOrd="2" presId="urn:microsoft.com/office/officeart/2005/8/layout/process3"/>
    <dgm:cxn modelId="{AB9FC782-F053-B44D-AF78-988E296D2514}" type="presParOf" srcId="{2E512E18-01CF-1A43-9769-C40AE319F3FA}" destId="{0905DC7C-9048-2E44-B570-D43171BD837F}" srcOrd="0" destOrd="0" presId="urn:microsoft.com/office/officeart/2005/8/layout/process3"/>
    <dgm:cxn modelId="{4E6498E5-80E0-224D-A442-491540D66DE4}" type="presParOf" srcId="{0905DC7C-9048-2E44-B570-D43171BD837F}" destId="{70E4A4FF-363C-5E46-B45C-B5DFF31C6BC2}" srcOrd="0" destOrd="0" presId="urn:microsoft.com/office/officeart/2005/8/layout/process3"/>
    <dgm:cxn modelId="{0C84296C-FCD6-C648-8BA0-044C96919EDA}" type="presParOf" srcId="{0905DC7C-9048-2E44-B570-D43171BD837F}" destId="{7BE57657-193F-A04D-8EC7-FD2453DF97B5}" srcOrd="1" destOrd="0" presId="urn:microsoft.com/office/officeart/2005/8/layout/process3"/>
    <dgm:cxn modelId="{BFD5E3F5-F3B3-2540-94CA-BEF0923F979D}" type="presParOf" srcId="{0905DC7C-9048-2E44-B570-D43171BD837F}" destId="{A27CD15A-F5FB-5B4D-9DEF-6C7F2D098E2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751F368-BBBF-BB42-BE39-CAB2A41A7A0A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0AB89-767B-3C44-8772-A23D18861D5A}">
      <dgm:prSet/>
      <dgm:spPr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application virtualization</a:t>
          </a:r>
          <a:endParaRPr lang="en-US" dirty="0">
            <a:solidFill>
              <a:schemeClr val="bg1"/>
            </a:solidFill>
          </a:endParaRPr>
        </a:p>
      </dgm:t>
    </dgm:pt>
    <dgm:pt modelId="{1EECCAE1-4B12-2546-B925-ADD474991100}" type="parTrans" cxnId="{4432E7A2-C7C7-9F4B-9D81-216F4119880F}">
      <dgm:prSet/>
      <dgm:spPr/>
      <dgm:t>
        <a:bodyPr/>
        <a:lstStyle/>
        <a:p>
          <a:endParaRPr lang="en-US"/>
        </a:p>
      </dgm:t>
    </dgm:pt>
    <dgm:pt modelId="{450E06E1-4284-DE46-923D-974EBB0AC097}" type="sibTrans" cxnId="{4432E7A2-C7C7-9F4B-9D81-216F4119880F}">
      <dgm:prSet/>
      <dgm:spPr/>
      <dgm:t>
        <a:bodyPr/>
        <a:lstStyle/>
        <a:p>
          <a:endParaRPr lang="en-US"/>
        </a:p>
      </dgm:t>
    </dgm:pt>
    <dgm:pt modelId="{981A9138-F00F-C74E-BA53-8CD3DF893E59}">
      <dgm:prSet/>
      <dgm:spPr/>
      <dgm:t>
        <a:bodyPr/>
        <a:lstStyle/>
        <a:p>
          <a:pPr rtl="0"/>
          <a:r>
            <a:rPr lang="en-US" b="1" dirty="0" smtClean="0"/>
            <a:t>allows applications written for one environment to execute on some other operating system</a:t>
          </a:r>
          <a:endParaRPr lang="en-US" dirty="0"/>
        </a:p>
      </dgm:t>
    </dgm:pt>
    <dgm:pt modelId="{8B8DC128-1AF6-0B44-8A00-0E265369F6A6}" type="parTrans" cxnId="{261DA0E3-CFB2-6744-964F-2A5025914D06}">
      <dgm:prSet/>
      <dgm:spPr/>
      <dgm:t>
        <a:bodyPr/>
        <a:lstStyle/>
        <a:p>
          <a:endParaRPr lang="en-US"/>
        </a:p>
      </dgm:t>
    </dgm:pt>
    <dgm:pt modelId="{3BF05437-321B-AF4C-8012-1502CB62992F}" type="sibTrans" cxnId="{261DA0E3-CFB2-6744-964F-2A5025914D06}">
      <dgm:prSet/>
      <dgm:spPr/>
      <dgm:t>
        <a:bodyPr/>
        <a:lstStyle/>
        <a:p>
          <a:endParaRPr lang="en-US"/>
        </a:p>
      </dgm:t>
    </dgm:pt>
    <dgm:pt modelId="{B1D87A38-ECD7-2140-A988-1F3391E4F95C}">
      <dgm:prSet/>
      <dgm:spPr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full virtualization</a:t>
          </a:r>
          <a:endParaRPr lang="en-US" b="1" dirty="0">
            <a:solidFill>
              <a:srgbClr val="000000"/>
            </a:solidFill>
          </a:endParaRPr>
        </a:p>
      </dgm:t>
    </dgm:pt>
    <dgm:pt modelId="{EDF8B077-FBF5-AA4D-9C8C-E3569CB7A185}" type="parTrans" cxnId="{966035E5-EA46-CF4F-BAA3-245AC760B276}">
      <dgm:prSet/>
      <dgm:spPr/>
      <dgm:t>
        <a:bodyPr/>
        <a:lstStyle/>
        <a:p>
          <a:endParaRPr lang="en-US"/>
        </a:p>
      </dgm:t>
    </dgm:pt>
    <dgm:pt modelId="{2FDB7D67-CDC1-5344-99CA-9D1D05D141C5}" type="sibTrans" cxnId="{966035E5-EA46-CF4F-BAA3-245AC760B276}">
      <dgm:prSet/>
      <dgm:spPr/>
      <dgm:t>
        <a:bodyPr/>
        <a:lstStyle/>
        <a:p>
          <a:endParaRPr lang="en-US"/>
        </a:p>
      </dgm:t>
    </dgm:pt>
    <dgm:pt modelId="{18EFEBF9-B6F5-004A-B38E-EA25B734362B}">
      <dgm:prSet/>
      <dgm:spPr/>
      <dgm:t>
        <a:bodyPr/>
        <a:lstStyle/>
        <a:p>
          <a:pPr rtl="0"/>
          <a:r>
            <a:rPr lang="en-US" b="1" dirty="0" smtClean="0"/>
            <a:t>multiple full operating system instances execute in parallel</a:t>
          </a:r>
          <a:endParaRPr lang="en-US" dirty="0"/>
        </a:p>
      </dgm:t>
    </dgm:pt>
    <dgm:pt modelId="{9E6D2ABC-7E93-1640-9B68-1B7EE1B2D908}" type="parTrans" cxnId="{107E1BC2-A28B-DA49-870E-6BE6B2165363}">
      <dgm:prSet/>
      <dgm:spPr/>
      <dgm:t>
        <a:bodyPr/>
        <a:lstStyle/>
        <a:p>
          <a:endParaRPr lang="en-US"/>
        </a:p>
      </dgm:t>
    </dgm:pt>
    <dgm:pt modelId="{F28105E8-C059-9C46-A0FD-F9C49CA80024}" type="sibTrans" cxnId="{107E1BC2-A28B-DA49-870E-6BE6B2165363}">
      <dgm:prSet/>
      <dgm:spPr/>
      <dgm:t>
        <a:bodyPr/>
        <a:lstStyle/>
        <a:p>
          <a:endParaRPr lang="en-US"/>
        </a:p>
      </dgm:t>
    </dgm:pt>
    <dgm:pt modelId="{F1F39CD1-3F5C-7D4A-ADEB-1A54ABA0AF56}">
      <dgm:prSet/>
      <dgm:spPr>
        <a:solidFill>
          <a:schemeClr val="accent2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virtual machine monitor (VMM)</a:t>
          </a:r>
          <a:endParaRPr lang="en-US" dirty="0">
            <a:solidFill>
              <a:srgbClr val="000000"/>
            </a:solidFill>
          </a:endParaRPr>
        </a:p>
      </dgm:t>
    </dgm:pt>
    <dgm:pt modelId="{B2445E72-3F9C-B746-9278-718DE0C132B8}" type="parTrans" cxnId="{C0160AD4-5019-8B40-AEFE-F05E82983DC3}">
      <dgm:prSet/>
      <dgm:spPr/>
      <dgm:t>
        <a:bodyPr/>
        <a:lstStyle/>
        <a:p>
          <a:endParaRPr lang="en-US"/>
        </a:p>
      </dgm:t>
    </dgm:pt>
    <dgm:pt modelId="{A74CC8F5-5F83-8C48-86CD-E1D0BB5935E7}" type="sibTrans" cxnId="{C0160AD4-5019-8B40-AEFE-F05E82983DC3}">
      <dgm:prSet/>
      <dgm:spPr/>
      <dgm:t>
        <a:bodyPr/>
        <a:lstStyle/>
        <a:p>
          <a:endParaRPr lang="en-US"/>
        </a:p>
      </dgm:t>
    </dgm:pt>
    <dgm:pt modelId="{2F4E06F1-8B11-A141-8177-D889E8C3CB48}">
      <dgm:prSet/>
      <dgm:spPr/>
      <dgm:t>
        <a:bodyPr/>
        <a:lstStyle/>
        <a:p>
          <a:pPr rtl="0"/>
          <a:r>
            <a:rPr lang="en-US" b="1" dirty="0" smtClean="0"/>
            <a:t>hypervisor</a:t>
          </a:r>
          <a:endParaRPr lang="en-US" dirty="0"/>
        </a:p>
      </dgm:t>
    </dgm:pt>
    <dgm:pt modelId="{53E1E787-ABEB-724B-B099-04043C6453A3}" type="parTrans" cxnId="{8DBEA456-FB25-0643-85F0-88F093CE63E0}">
      <dgm:prSet/>
      <dgm:spPr/>
      <dgm:t>
        <a:bodyPr/>
        <a:lstStyle/>
        <a:p>
          <a:endParaRPr lang="en-US"/>
        </a:p>
      </dgm:t>
    </dgm:pt>
    <dgm:pt modelId="{85AEFFC6-A82C-C34A-A64E-5F3E17378CED}" type="sibTrans" cxnId="{8DBEA456-FB25-0643-85F0-88F093CE63E0}">
      <dgm:prSet/>
      <dgm:spPr/>
      <dgm:t>
        <a:bodyPr/>
        <a:lstStyle/>
        <a:p>
          <a:endParaRPr lang="en-US"/>
        </a:p>
      </dgm:t>
    </dgm:pt>
    <dgm:pt modelId="{BA7F7536-8A37-994F-8813-1A03C7799A05}">
      <dgm:prSet/>
      <dgm:spPr/>
      <dgm:t>
        <a:bodyPr/>
        <a:lstStyle/>
        <a:p>
          <a:pPr rtl="0"/>
          <a:r>
            <a:rPr lang="en-US" b="1" dirty="0" smtClean="0"/>
            <a:t>coordinates access between each of the guests and the actual physical hardware resources</a:t>
          </a:r>
          <a:endParaRPr lang="en-US" dirty="0"/>
        </a:p>
      </dgm:t>
    </dgm:pt>
    <dgm:pt modelId="{BCA400B5-966E-024A-8D21-FCB61975EDB4}" type="parTrans" cxnId="{61A9A3A0-6F25-544B-9CAC-65C8BA5A3C37}">
      <dgm:prSet/>
      <dgm:spPr/>
      <dgm:t>
        <a:bodyPr/>
        <a:lstStyle/>
        <a:p>
          <a:endParaRPr lang="en-US"/>
        </a:p>
      </dgm:t>
    </dgm:pt>
    <dgm:pt modelId="{F898A79D-7C31-EE4D-BD97-9BB693D1BC2F}" type="sibTrans" cxnId="{61A9A3A0-6F25-544B-9CAC-65C8BA5A3C37}">
      <dgm:prSet/>
      <dgm:spPr/>
      <dgm:t>
        <a:bodyPr/>
        <a:lstStyle/>
        <a:p>
          <a:endParaRPr lang="en-US"/>
        </a:p>
      </dgm:t>
    </dgm:pt>
    <dgm:pt modelId="{D85DCE3B-75F7-E04A-80D0-F139628584D9}" type="pres">
      <dgm:prSet presAssocID="{2751F368-BBBF-BB42-BE39-CAB2A41A7A0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5453AD-DFBF-2541-BDB5-806329B05C0D}" type="pres">
      <dgm:prSet presAssocID="{2751F368-BBBF-BB42-BE39-CAB2A41A7A0A}" presName="outerBox" presStyleCnt="0"/>
      <dgm:spPr/>
    </dgm:pt>
    <dgm:pt modelId="{A2C4EA72-062A-B348-AB13-9446779F12B7}" type="pres">
      <dgm:prSet presAssocID="{2751F368-BBBF-BB42-BE39-CAB2A41A7A0A}" presName="outerBoxParent" presStyleLbl="node1" presStyleIdx="0" presStyleCnt="3"/>
      <dgm:spPr/>
      <dgm:t>
        <a:bodyPr/>
        <a:lstStyle/>
        <a:p>
          <a:endParaRPr lang="en-US"/>
        </a:p>
      </dgm:t>
    </dgm:pt>
    <dgm:pt modelId="{90037E22-F390-3146-9988-CCC38A3BFA90}" type="pres">
      <dgm:prSet presAssocID="{2751F368-BBBF-BB42-BE39-CAB2A41A7A0A}" presName="outerBoxChildren" presStyleCnt="0"/>
      <dgm:spPr/>
    </dgm:pt>
    <dgm:pt modelId="{DCE0BEFD-DB6C-5943-B776-BDC10D234A15}" type="pres">
      <dgm:prSet presAssocID="{981A9138-F00F-C74E-BA53-8CD3DF893E59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01D07-8A63-1446-90D4-FC9371EA6F1F}" type="pres">
      <dgm:prSet presAssocID="{2751F368-BBBF-BB42-BE39-CAB2A41A7A0A}" presName="middleBox" presStyleCnt="0"/>
      <dgm:spPr/>
    </dgm:pt>
    <dgm:pt modelId="{4D0BE879-0AB0-E24A-933E-D7328406EB4D}" type="pres">
      <dgm:prSet presAssocID="{2751F368-BBBF-BB42-BE39-CAB2A41A7A0A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AC783A47-57B8-2042-818A-6BBDB1AF9281}" type="pres">
      <dgm:prSet presAssocID="{2751F368-BBBF-BB42-BE39-CAB2A41A7A0A}" presName="middleBoxChildren" presStyleCnt="0"/>
      <dgm:spPr/>
    </dgm:pt>
    <dgm:pt modelId="{DA34A8A0-DF62-4449-B533-42BE1588634B}" type="pres">
      <dgm:prSet presAssocID="{18EFEBF9-B6F5-004A-B38E-EA25B734362B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D88E2-8050-CB4A-B52B-581AD9B8428C}" type="pres">
      <dgm:prSet presAssocID="{2751F368-BBBF-BB42-BE39-CAB2A41A7A0A}" presName="centerBox" presStyleCnt="0"/>
      <dgm:spPr/>
    </dgm:pt>
    <dgm:pt modelId="{F8C4AABE-5E5D-0844-954B-8B603EB8234F}" type="pres">
      <dgm:prSet presAssocID="{2751F368-BBBF-BB42-BE39-CAB2A41A7A0A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35ED8437-CEC1-FB4B-8F0D-AA7AF6EE4EB7}" type="pres">
      <dgm:prSet presAssocID="{2751F368-BBBF-BB42-BE39-CAB2A41A7A0A}" presName="centerBoxChildren" presStyleCnt="0"/>
      <dgm:spPr/>
    </dgm:pt>
    <dgm:pt modelId="{45A52F90-2C18-0D46-9361-5F297FFC4B41}" type="pres">
      <dgm:prSet presAssocID="{2F4E06F1-8B11-A141-8177-D889E8C3CB48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B9A2E-03BD-FD4E-B2FD-6BDF60D1F7D7}" type="pres">
      <dgm:prSet presAssocID="{85AEFFC6-A82C-C34A-A64E-5F3E17378CED}" presName="centerSibTrans" presStyleCnt="0"/>
      <dgm:spPr/>
    </dgm:pt>
    <dgm:pt modelId="{114DEDE5-5DEB-7144-B31A-F126DEFF07E7}" type="pres">
      <dgm:prSet presAssocID="{BA7F7536-8A37-994F-8813-1A03C7799A05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1DA0E3-CFB2-6744-964F-2A5025914D06}" srcId="{89E0AB89-767B-3C44-8772-A23D18861D5A}" destId="{981A9138-F00F-C74E-BA53-8CD3DF893E59}" srcOrd="0" destOrd="0" parTransId="{8B8DC128-1AF6-0B44-8A00-0E265369F6A6}" sibTransId="{3BF05437-321B-AF4C-8012-1502CB62992F}"/>
    <dgm:cxn modelId="{5CFA0D0E-9541-2042-A5EE-CD1CF5125370}" type="presOf" srcId="{89E0AB89-767B-3C44-8772-A23D18861D5A}" destId="{A2C4EA72-062A-B348-AB13-9446779F12B7}" srcOrd="0" destOrd="0" presId="urn:microsoft.com/office/officeart/2005/8/layout/target2"/>
    <dgm:cxn modelId="{966035E5-EA46-CF4F-BAA3-245AC760B276}" srcId="{2751F368-BBBF-BB42-BE39-CAB2A41A7A0A}" destId="{B1D87A38-ECD7-2140-A988-1F3391E4F95C}" srcOrd="1" destOrd="0" parTransId="{EDF8B077-FBF5-AA4D-9C8C-E3569CB7A185}" sibTransId="{2FDB7D67-CDC1-5344-99CA-9D1D05D141C5}"/>
    <dgm:cxn modelId="{C0160AD4-5019-8B40-AEFE-F05E82983DC3}" srcId="{2751F368-BBBF-BB42-BE39-CAB2A41A7A0A}" destId="{F1F39CD1-3F5C-7D4A-ADEB-1A54ABA0AF56}" srcOrd="2" destOrd="0" parTransId="{B2445E72-3F9C-B746-9278-718DE0C132B8}" sibTransId="{A74CC8F5-5F83-8C48-86CD-E1D0BB5935E7}"/>
    <dgm:cxn modelId="{D8E5E68A-E29A-6E4A-8266-2A708C324BCB}" type="presOf" srcId="{B1D87A38-ECD7-2140-A988-1F3391E4F95C}" destId="{4D0BE879-0AB0-E24A-933E-D7328406EB4D}" srcOrd="0" destOrd="0" presId="urn:microsoft.com/office/officeart/2005/8/layout/target2"/>
    <dgm:cxn modelId="{CF3639D0-3242-B847-AFD3-A8C7E76B7156}" type="presOf" srcId="{BA7F7536-8A37-994F-8813-1A03C7799A05}" destId="{114DEDE5-5DEB-7144-B31A-F126DEFF07E7}" srcOrd="0" destOrd="0" presId="urn:microsoft.com/office/officeart/2005/8/layout/target2"/>
    <dgm:cxn modelId="{7E9509C2-E426-6542-A6C5-0D04676BD42E}" type="presOf" srcId="{2751F368-BBBF-BB42-BE39-CAB2A41A7A0A}" destId="{D85DCE3B-75F7-E04A-80D0-F139628584D9}" srcOrd="0" destOrd="0" presId="urn:microsoft.com/office/officeart/2005/8/layout/target2"/>
    <dgm:cxn modelId="{8DBEA456-FB25-0643-85F0-88F093CE63E0}" srcId="{F1F39CD1-3F5C-7D4A-ADEB-1A54ABA0AF56}" destId="{2F4E06F1-8B11-A141-8177-D889E8C3CB48}" srcOrd="0" destOrd="0" parTransId="{53E1E787-ABEB-724B-B099-04043C6453A3}" sibTransId="{85AEFFC6-A82C-C34A-A64E-5F3E17378CED}"/>
    <dgm:cxn modelId="{61A9A3A0-6F25-544B-9CAC-65C8BA5A3C37}" srcId="{F1F39CD1-3F5C-7D4A-ADEB-1A54ABA0AF56}" destId="{BA7F7536-8A37-994F-8813-1A03C7799A05}" srcOrd="1" destOrd="0" parTransId="{BCA400B5-966E-024A-8D21-FCB61975EDB4}" sibTransId="{F898A79D-7C31-EE4D-BD97-9BB693D1BC2F}"/>
    <dgm:cxn modelId="{4432E7A2-C7C7-9F4B-9D81-216F4119880F}" srcId="{2751F368-BBBF-BB42-BE39-CAB2A41A7A0A}" destId="{89E0AB89-767B-3C44-8772-A23D18861D5A}" srcOrd="0" destOrd="0" parTransId="{1EECCAE1-4B12-2546-B925-ADD474991100}" sibTransId="{450E06E1-4284-DE46-923D-974EBB0AC097}"/>
    <dgm:cxn modelId="{FA96DB51-12B0-9344-AD36-D7991D187C82}" type="presOf" srcId="{2F4E06F1-8B11-A141-8177-D889E8C3CB48}" destId="{45A52F90-2C18-0D46-9361-5F297FFC4B41}" srcOrd="0" destOrd="0" presId="urn:microsoft.com/office/officeart/2005/8/layout/target2"/>
    <dgm:cxn modelId="{344B1C9C-AC84-7D4D-9D4B-144624954590}" type="presOf" srcId="{18EFEBF9-B6F5-004A-B38E-EA25B734362B}" destId="{DA34A8A0-DF62-4449-B533-42BE1588634B}" srcOrd="0" destOrd="0" presId="urn:microsoft.com/office/officeart/2005/8/layout/target2"/>
    <dgm:cxn modelId="{107E1BC2-A28B-DA49-870E-6BE6B2165363}" srcId="{B1D87A38-ECD7-2140-A988-1F3391E4F95C}" destId="{18EFEBF9-B6F5-004A-B38E-EA25B734362B}" srcOrd="0" destOrd="0" parTransId="{9E6D2ABC-7E93-1640-9B68-1B7EE1B2D908}" sibTransId="{F28105E8-C059-9C46-A0FD-F9C49CA80024}"/>
    <dgm:cxn modelId="{9E96A746-5B82-824E-880A-5A83CCD1E490}" type="presOf" srcId="{981A9138-F00F-C74E-BA53-8CD3DF893E59}" destId="{DCE0BEFD-DB6C-5943-B776-BDC10D234A15}" srcOrd="0" destOrd="0" presId="urn:microsoft.com/office/officeart/2005/8/layout/target2"/>
    <dgm:cxn modelId="{FE9810D6-2B7E-F641-88C9-192BB7F9D556}" type="presOf" srcId="{F1F39CD1-3F5C-7D4A-ADEB-1A54ABA0AF56}" destId="{F8C4AABE-5E5D-0844-954B-8B603EB8234F}" srcOrd="0" destOrd="0" presId="urn:microsoft.com/office/officeart/2005/8/layout/target2"/>
    <dgm:cxn modelId="{4408422F-E4CA-9944-B518-208D288DECC4}" type="presParOf" srcId="{D85DCE3B-75F7-E04A-80D0-F139628584D9}" destId="{585453AD-DFBF-2541-BDB5-806329B05C0D}" srcOrd="0" destOrd="0" presId="urn:microsoft.com/office/officeart/2005/8/layout/target2"/>
    <dgm:cxn modelId="{5649D83A-02FB-E546-8E05-5FEF083EFC27}" type="presParOf" srcId="{585453AD-DFBF-2541-BDB5-806329B05C0D}" destId="{A2C4EA72-062A-B348-AB13-9446779F12B7}" srcOrd="0" destOrd="0" presId="urn:microsoft.com/office/officeart/2005/8/layout/target2"/>
    <dgm:cxn modelId="{B8DCA09C-10B9-4B49-ABD9-4551B191329A}" type="presParOf" srcId="{585453AD-DFBF-2541-BDB5-806329B05C0D}" destId="{90037E22-F390-3146-9988-CCC38A3BFA90}" srcOrd="1" destOrd="0" presId="urn:microsoft.com/office/officeart/2005/8/layout/target2"/>
    <dgm:cxn modelId="{C9E2114E-68A6-3E4A-82CF-5A80AC3890A6}" type="presParOf" srcId="{90037E22-F390-3146-9988-CCC38A3BFA90}" destId="{DCE0BEFD-DB6C-5943-B776-BDC10D234A15}" srcOrd="0" destOrd="0" presId="urn:microsoft.com/office/officeart/2005/8/layout/target2"/>
    <dgm:cxn modelId="{E633CB2A-CDDA-C84A-9D37-46B2811A3A91}" type="presParOf" srcId="{D85DCE3B-75F7-E04A-80D0-F139628584D9}" destId="{79701D07-8A63-1446-90D4-FC9371EA6F1F}" srcOrd="1" destOrd="0" presId="urn:microsoft.com/office/officeart/2005/8/layout/target2"/>
    <dgm:cxn modelId="{5DA2914F-41AC-D74F-B650-176C6DE2C3E1}" type="presParOf" srcId="{79701D07-8A63-1446-90D4-FC9371EA6F1F}" destId="{4D0BE879-0AB0-E24A-933E-D7328406EB4D}" srcOrd="0" destOrd="0" presId="urn:microsoft.com/office/officeart/2005/8/layout/target2"/>
    <dgm:cxn modelId="{34C9B1FD-EDC3-934F-A447-86AACE192D27}" type="presParOf" srcId="{79701D07-8A63-1446-90D4-FC9371EA6F1F}" destId="{AC783A47-57B8-2042-818A-6BBDB1AF9281}" srcOrd="1" destOrd="0" presId="urn:microsoft.com/office/officeart/2005/8/layout/target2"/>
    <dgm:cxn modelId="{104138A9-45C4-834B-A413-19DB73A1B3B7}" type="presParOf" srcId="{AC783A47-57B8-2042-818A-6BBDB1AF9281}" destId="{DA34A8A0-DF62-4449-B533-42BE1588634B}" srcOrd="0" destOrd="0" presId="urn:microsoft.com/office/officeart/2005/8/layout/target2"/>
    <dgm:cxn modelId="{5C0A6A3B-07B3-2F43-BE95-F15E613144F8}" type="presParOf" srcId="{D85DCE3B-75F7-E04A-80D0-F139628584D9}" destId="{494D88E2-8050-CB4A-B52B-581AD9B8428C}" srcOrd="2" destOrd="0" presId="urn:microsoft.com/office/officeart/2005/8/layout/target2"/>
    <dgm:cxn modelId="{CAC39505-FF21-4949-B270-BD9A7A7816E2}" type="presParOf" srcId="{494D88E2-8050-CB4A-B52B-581AD9B8428C}" destId="{F8C4AABE-5E5D-0844-954B-8B603EB8234F}" srcOrd="0" destOrd="0" presId="urn:microsoft.com/office/officeart/2005/8/layout/target2"/>
    <dgm:cxn modelId="{A9A28A03-DB3C-1444-9ED2-0ACB5920B487}" type="presParOf" srcId="{494D88E2-8050-CB4A-B52B-581AD9B8428C}" destId="{35ED8437-CEC1-FB4B-8F0D-AA7AF6EE4EB7}" srcOrd="1" destOrd="0" presId="urn:microsoft.com/office/officeart/2005/8/layout/target2"/>
    <dgm:cxn modelId="{27DFF522-5CE7-5241-992E-CC3B3EF9BC29}" type="presParOf" srcId="{35ED8437-CEC1-FB4B-8F0D-AA7AF6EE4EB7}" destId="{45A52F90-2C18-0D46-9361-5F297FFC4B41}" srcOrd="0" destOrd="0" presId="urn:microsoft.com/office/officeart/2005/8/layout/target2"/>
    <dgm:cxn modelId="{F3A05649-9F51-B647-A48C-7655BD9D5B24}" type="presParOf" srcId="{35ED8437-CEC1-FB4B-8F0D-AA7AF6EE4EB7}" destId="{874B9A2E-03BD-FD4E-B2FD-6BDF60D1F7D7}" srcOrd="1" destOrd="0" presId="urn:microsoft.com/office/officeart/2005/8/layout/target2"/>
    <dgm:cxn modelId="{1EE34BB8-3817-834C-A266-6008E6729297}" type="presParOf" srcId="{35ED8437-CEC1-FB4B-8F0D-AA7AF6EE4EB7}" destId="{114DEDE5-5DEB-7144-B31A-F126DEFF07E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81F814-1F01-D74C-AD29-9A0C7E093B1A}" type="doc">
      <dgm:prSet loTypeId="urn:microsoft.com/office/officeart/2005/8/layout/pyramid3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189AB-F765-A040-B6A8-7E1B9807E328}">
      <dgm:prSet custT="1"/>
      <dgm:spPr/>
      <dgm:t>
        <a:bodyPr/>
        <a:lstStyle/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rgbClr val="000000"/>
              </a:solidFill>
            </a:rPr>
            <a:t>organizations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rgbClr val="000000"/>
              </a:solidFill>
            </a:rPr>
            <a:t>using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rgbClr val="000000"/>
              </a:solidFill>
            </a:rPr>
            <a:t>virtualization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rgbClr val="000000"/>
              </a:solidFill>
            </a:rPr>
            <a:t>should:</a:t>
          </a:r>
          <a:endParaRPr lang="en-US" sz="3000" dirty="0">
            <a:solidFill>
              <a:srgbClr val="000000"/>
            </a:solidFill>
          </a:endParaRPr>
        </a:p>
      </dgm:t>
    </dgm:pt>
    <dgm:pt modelId="{F7249D6F-9AB1-8C4E-B0E3-33244A0FB70F}" type="parTrans" cxnId="{47A97D77-433E-B648-98CA-E6AF173DB474}">
      <dgm:prSet/>
      <dgm:spPr/>
      <dgm:t>
        <a:bodyPr/>
        <a:lstStyle/>
        <a:p>
          <a:endParaRPr lang="en-US"/>
        </a:p>
      </dgm:t>
    </dgm:pt>
    <dgm:pt modelId="{72C7F50E-6DA5-1245-A3F0-E36950AC2064}" type="sibTrans" cxnId="{47A97D77-433E-B648-98CA-E6AF173DB474}">
      <dgm:prSet/>
      <dgm:spPr/>
      <dgm:t>
        <a:bodyPr/>
        <a:lstStyle/>
        <a:p>
          <a:endParaRPr lang="en-US"/>
        </a:p>
      </dgm:t>
    </dgm:pt>
    <dgm:pt modelId="{9AEA4CA9-E560-7F42-82A3-093CDB202D79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carefully plan the security of the virtualized system</a:t>
          </a:r>
          <a:endParaRPr lang="en-US" sz="1800" dirty="0"/>
        </a:p>
      </dgm:t>
    </dgm:pt>
    <dgm:pt modelId="{1C1562D4-828A-1540-9D2C-EFD0D79007F4}" type="parTrans" cxnId="{461E7A23-A3CA-AB47-9714-9E531FF3E790}">
      <dgm:prSet/>
      <dgm:spPr/>
      <dgm:t>
        <a:bodyPr/>
        <a:lstStyle/>
        <a:p>
          <a:endParaRPr lang="en-US"/>
        </a:p>
      </dgm:t>
    </dgm:pt>
    <dgm:pt modelId="{E98F8C57-CB08-1D48-838B-5F056A004FE1}" type="sibTrans" cxnId="{461E7A23-A3CA-AB47-9714-9E531FF3E790}">
      <dgm:prSet/>
      <dgm:spPr/>
      <dgm:t>
        <a:bodyPr/>
        <a:lstStyle/>
        <a:p>
          <a:endParaRPr lang="en-US"/>
        </a:p>
      </dgm:t>
    </dgm:pt>
    <dgm:pt modelId="{B451C2B4-B59F-0E4C-967D-90EB7B586020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secure all elements of a full virtualization solution and maintain their security</a:t>
          </a:r>
          <a:endParaRPr lang="en-US" sz="1800" dirty="0"/>
        </a:p>
      </dgm:t>
    </dgm:pt>
    <dgm:pt modelId="{CE975EA3-5E7D-8745-9CE0-0B742588F811}" type="parTrans" cxnId="{CFE847B8-3852-1649-85E1-B7FE7151285F}">
      <dgm:prSet/>
      <dgm:spPr/>
      <dgm:t>
        <a:bodyPr/>
        <a:lstStyle/>
        <a:p>
          <a:endParaRPr lang="en-US"/>
        </a:p>
      </dgm:t>
    </dgm:pt>
    <dgm:pt modelId="{02AC8F05-BFB5-AA4D-A54B-787DDB416E6D}" type="sibTrans" cxnId="{CFE847B8-3852-1649-85E1-B7FE7151285F}">
      <dgm:prSet/>
      <dgm:spPr/>
      <dgm:t>
        <a:bodyPr/>
        <a:lstStyle/>
        <a:p>
          <a:endParaRPr lang="en-US"/>
        </a:p>
      </dgm:t>
    </dgm:pt>
    <dgm:pt modelId="{078FE29B-20CE-9E4E-8B4E-43A94AFB04AE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ensure that the hypervisor is properly secured</a:t>
          </a:r>
          <a:endParaRPr lang="en-US" sz="1800" dirty="0"/>
        </a:p>
      </dgm:t>
    </dgm:pt>
    <dgm:pt modelId="{06A990FE-EDF4-5B44-ACC4-B1BECF5B9CC6}" type="parTrans" cxnId="{39774AB1-F6DD-CF43-8A27-C02F1DF1CC66}">
      <dgm:prSet/>
      <dgm:spPr/>
      <dgm:t>
        <a:bodyPr/>
        <a:lstStyle/>
        <a:p>
          <a:endParaRPr lang="en-US"/>
        </a:p>
      </dgm:t>
    </dgm:pt>
    <dgm:pt modelId="{19F0AE87-CE14-B142-943B-B94A0F6536AE}" type="sibTrans" cxnId="{39774AB1-F6DD-CF43-8A27-C02F1DF1CC66}">
      <dgm:prSet/>
      <dgm:spPr/>
      <dgm:t>
        <a:bodyPr/>
        <a:lstStyle/>
        <a:p>
          <a:endParaRPr lang="en-US"/>
        </a:p>
      </dgm:t>
    </dgm:pt>
    <dgm:pt modelId="{524547FE-EB7E-1A4E-BF10-71C913DB3942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restrict and protect administrator access to the virtualization solution	</a:t>
          </a:r>
          <a:endParaRPr lang="en-US" sz="1800" b="1" dirty="0"/>
        </a:p>
      </dgm:t>
    </dgm:pt>
    <dgm:pt modelId="{5A724A58-603B-6345-B683-CBF1C9C9410A}" type="parTrans" cxnId="{BF98FB4D-62BD-E544-8C8A-36656B2B7C03}">
      <dgm:prSet/>
      <dgm:spPr/>
      <dgm:t>
        <a:bodyPr/>
        <a:lstStyle/>
        <a:p>
          <a:endParaRPr lang="en-US"/>
        </a:p>
      </dgm:t>
    </dgm:pt>
    <dgm:pt modelId="{228910F7-ECB8-7D42-9EA5-C4FDB0790BA7}" type="sibTrans" cxnId="{BF98FB4D-62BD-E544-8C8A-36656B2B7C03}">
      <dgm:prSet/>
      <dgm:spPr/>
      <dgm:t>
        <a:bodyPr/>
        <a:lstStyle/>
        <a:p>
          <a:endParaRPr lang="en-US"/>
        </a:p>
      </dgm:t>
    </dgm:pt>
    <dgm:pt modelId="{38604A9F-D0D2-D84E-8614-A2CA39F82F85}" type="pres">
      <dgm:prSet presAssocID="{1381F814-1F01-D74C-AD29-9A0C7E093B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44D7B3-8CB2-B443-B98A-6DAB7D382EC7}" type="pres">
      <dgm:prSet presAssocID="{E25189AB-F765-A040-B6A8-7E1B9807E328}" presName="Name8" presStyleCnt="0"/>
      <dgm:spPr/>
    </dgm:pt>
    <dgm:pt modelId="{EFA0E744-328C-6745-84A4-BD5D2086F5A5}" type="pres">
      <dgm:prSet presAssocID="{E25189AB-F765-A040-B6A8-7E1B9807E328}" presName="acctBkgd" presStyleLbl="alignAcc1" presStyleIdx="0" presStyleCnt="1" custLinFactNeighborX="-6400"/>
      <dgm:spPr/>
      <dgm:t>
        <a:bodyPr/>
        <a:lstStyle/>
        <a:p>
          <a:endParaRPr lang="en-US"/>
        </a:p>
      </dgm:t>
    </dgm:pt>
    <dgm:pt modelId="{7CB294DC-3115-D141-BE44-4EA9CE67DE2F}" type="pres">
      <dgm:prSet presAssocID="{E25189AB-F765-A040-B6A8-7E1B9807E328}" presName="acct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0B7F1-B9BD-9340-A91F-8AB847AA4215}" type="pres">
      <dgm:prSet presAssocID="{E25189AB-F765-A040-B6A8-7E1B9807E328}" presName="level" presStyleLbl="node1" presStyleIdx="0" presStyleCnt="1" custScaleX="93583" custLinFactNeighborX="-1604" custLinFactNeighborY="-32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06210-43AE-714A-86C9-CB383A3B610D}" type="pres">
      <dgm:prSet presAssocID="{E25189AB-F765-A040-B6A8-7E1B9807E3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F77CD3-7724-BF42-B134-E3DB74257185}" type="presOf" srcId="{524547FE-EB7E-1A4E-BF10-71C913DB3942}" destId="{EFA0E744-328C-6745-84A4-BD5D2086F5A5}" srcOrd="0" destOrd="3" presId="urn:microsoft.com/office/officeart/2005/8/layout/pyramid3"/>
    <dgm:cxn modelId="{CFE847B8-3852-1649-85E1-B7FE7151285F}" srcId="{E25189AB-F765-A040-B6A8-7E1B9807E328}" destId="{B451C2B4-B59F-0E4C-967D-90EB7B586020}" srcOrd="1" destOrd="0" parTransId="{CE975EA3-5E7D-8745-9CE0-0B742588F811}" sibTransId="{02AC8F05-BFB5-AA4D-A54B-787DDB416E6D}"/>
    <dgm:cxn modelId="{2F2F48BC-97A8-854E-93D2-A2819CCF21C5}" type="presOf" srcId="{9AEA4CA9-E560-7F42-82A3-093CDB202D79}" destId="{EFA0E744-328C-6745-84A4-BD5D2086F5A5}" srcOrd="0" destOrd="0" presId="urn:microsoft.com/office/officeart/2005/8/layout/pyramid3"/>
    <dgm:cxn modelId="{A99540BB-DE12-234C-B185-311BDE232F9F}" type="presOf" srcId="{078FE29B-20CE-9E4E-8B4E-43A94AFB04AE}" destId="{7CB294DC-3115-D141-BE44-4EA9CE67DE2F}" srcOrd="1" destOrd="2" presId="urn:microsoft.com/office/officeart/2005/8/layout/pyramid3"/>
    <dgm:cxn modelId="{19DA1E53-A0BF-8641-880E-A2442435F952}" type="presOf" srcId="{524547FE-EB7E-1A4E-BF10-71C913DB3942}" destId="{7CB294DC-3115-D141-BE44-4EA9CE67DE2F}" srcOrd="1" destOrd="3" presId="urn:microsoft.com/office/officeart/2005/8/layout/pyramid3"/>
    <dgm:cxn modelId="{5B61419F-49E7-8B49-872C-CEB7EE572F9D}" type="presOf" srcId="{E25189AB-F765-A040-B6A8-7E1B9807E328}" destId="{0F70B7F1-B9BD-9340-A91F-8AB847AA4215}" srcOrd="0" destOrd="0" presId="urn:microsoft.com/office/officeart/2005/8/layout/pyramid3"/>
    <dgm:cxn modelId="{BD8A8659-ED2D-8E4C-8F9C-F9AA074F857C}" type="presOf" srcId="{B451C2B4-B59F-0E4C-967D-90EB7B586020}" destId="{EFA0E744-328C-6745-84A4-BD5D2086F5A5}" srcOrd="0" destOrd="1" presId="urn:microsoft.com/office/officeart/2005/8/layout/pyramid3"/>
    <dgm:cxn modelId="{E40DC5E3-247B-2B49-99C9-255E549F6383}" type="presOf" srcId="{B451C2B4-B59F-0E4C-967D-90EB7B586020}" destId="{7CB294DC-3115-D141-BE44-4EA9CE67DE2F}" srcOrd="1" destOrd="1" presId="urn:microsoft.com/office/officeart/2005/8/layout/pyramid3"/>
    <dgm:cxn modelId="{461E7A23-A3CA-AB47-9714-9E531FF3E790}" srcId="{E25189AB-F765-A040-B6A8-7E1B9807E328}" destId="{9AEA4CA9-E560-7F42-82A3-093CDB202D79}" srcOrd="0" destOrd="0" parTransId="{1C1562D4-828A-1540-9D2C-EFD0D79007F4}" sibTransId="{E98F8C57-CB08-1D48-838B-5F056A004FE1}"/>
    <dgm:cxn modelId="{1F780398-92F9-5944-946F-6560D827BF7A}" type="presOf" srcId="{9AEA4CA9-E560-7F42-82A3-093CDB202D79}" destId="{7CB294DC-3115-D141-BE44-4EA9CE67DE2F}" srcOrd="1" destOrd="0" presId="urn:microsoft.com/office/officeart/2005/8/layout/pyramid3"/>
    <dgm:cxn modelId="{E5CF764D-D04A-BF48-9688-89F9D5FCDB03}" type="presOf" srcId="{E25189AB-F765-A040-B6A8-7E1B9807E328}" destId="{EBD06210-43AE-714A-86C9-CB383A3B610D}" srcOrd="1" destOrd="0" presId="urn:microsoft.com/office/officeart/2005/8/layout/pyramid3"/>
    <dgm:cxn modelId="{35A6BF97-0C5F-214B-9627-6DC2000F47B4}" type="presOf" srcId="{078FE29B-20CE-9E4E-8B4E-43A94AFB04AE}" destId="{EFA0E744-328C-6745-84A4-BD5D2086F5A5}" srcOrd="0" destOrd="2" presId="urn:microsoft.com/office/officeart/2005/8/layout/pyramid3"/>
    <dgm:cxn modelId="{D9BFDD08-73C8-0A4E-BF8F-C3DB597FC312}" type="presOf" srcId="{1381F814-1F01-D74C-AD29-9A0C7E093B1A}" destId="{38604A9F-D0D2-D84E-8614-A2CA39F82F85}" srcOrd="0" destOrd="0" presId="urn:microsoft.com/office/officeart/2005/8/layout/pyramid3"/>
    <dgm:cxn modelId="{BF98FB4D-62BD-E544-8C8A-36656B2B7C03}" srcId="{E25189AB-F765-A040-B6A8-7E1B9807E328}" destId="{524547FE-EB7E-1A4E-BF10-71C913DB3942}" srcOrd="3" destOrd="0" parTransId="{5A724A58-603B-6345-B683-CBF1C9C9410A}" sibTransId="{228910F7-ECB8-7D42-9EA5-C4FDB0790BA7}"/>
    <dgm:cxn modelId="{39774AB1-F6DD-CF43-8A27-C02F1DF1CC66}" srcId="{E25189AB-F765-A040-B6A8-7E1B9807E328}" destId="{078FE29B-20CE-9E4E-8B4E-43A94AFB04AE}" srcOrd="2" destOrd="0" parTransId="{06A990FE-EDF4-5B44-ACC4-B1BECF5B9CC6}" sibTransId="{19F0AE87-CE14-B142-943B-B94A0F6536AE}"/>
    <dgm:cxn modelId="{47A97D77-433E-B648-98CA-E6AF173DB474}" srcId="{1381F814-1F01-D74C-AD29-9A0C7E093B1A}" destId="{E25189AB-F765-A040-B6A8-7E1B9807E328}" srcOrd="0" destOrd="0" parTransId="{F7249D6F-9AB1-8C4E-B0E3-33244A0FB70F}" sibTransId="{72C7F50E-6DA5-1245-A3F0-E36950AC2064}"/>
    <dgm:cxn modelId="{B48EDA89-ADBE-3A4F-AB1C-0995E6DB7A0D}" type="presParOf" srcId="{38604A9F-D0D2-D84E-8614-A2CA39F82F85}" destId="{0044D7B3-8CB2-B443-B98A-6DAB7D382EC7}" srcOrd="0" destOrd="0" presId="urn:microsoft.com/office/officeart/2005/8/layout/pyramid3"/>
    <dgm:cxn modelId="{41B9137C-2FD7-4E43-B53C-1E4761454E1E}" type="presParOf" srcId="{0044D7B3-8CB2-B443-B98A-6DAB7D382EC7}" destId="{EFA0E744-328C-6745-84A4-BD5D2086F5A5}" srcOrd="0" destOrd="0" presId="urn:microsoft.com/office/officeart/2005/8/layout/pyramid3"/>
    <dgm:cxn modelId="{8EE3B9C4-8D58-0C4D-9B86-A2BAF494D176}" type="presParOf" srcId="{0044D7B3-8CB2-B443-B98A-6DAB7D382EC7}" destId="{7CB294DC-3115-D141-BE44-4EA9CE67DE2F}" srcOrd="1" destOrd="0" presId="urn:microsoft.com/office/officeart/2005/8/layout/pyramid3"/>
    <dgm:cxn modelId="{F0DBC69C-1585-5C42-B536-F22CB0205098}" type="presParOf" srcId="{0044D7B3-8CB2-B443-B98A-6DAB7D382EC7}" destId="{0F70B7F1-B9BD-9340-A91F-8AB847AA4215}" srcOrd="2" destOrd="0" presId="urn:microsoft.com/office/officeart/2005/8/layout/pyramid3"/>
    <dgm:cxn modelId="{05DAC8E9-9C7D-E745-B3C5-A612012F594B}" type="presParOf" srcId="{0044D7B3-8CB2-B443-B98A-6DAB7D382EC7}" destId="{EBD06210-43AE-714A-86C9-CB383A3B610D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8E08BD-40EA-5F4F-8075-53C06FE5FA98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EE4573-8F9E-674D-967F-F2FD3E30D943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systems manage access to hardware resources</a:t>
          </a:r>
          <a:endParaRPr lang="en-US" dirty="0">
            <a:solidFill>
              <a:srgbClr val="000000"/>
            </a:solidFill>
          </a:endParaRPr>
        </a:p>
      </dgm:t>
    </dgm:pt>
    <dgm:pt modelId="{37DAFF6D-592E-5744-910C-2B8408CDE7E1}" type="parTrans" cxnId="{DFCF2527-FA80-004F-BFE5-A4EC83595E15}">
      <dgm:prSet/>
      <dgm:spPr/>
      <dgm:t>
        <a:bodyPr/>
        <a:lstStyle/>
        <a:p>
          <a:endParaRPr lang="en-US"/>
        </a:p>
      </dgm:t>
    </dgm:pt>
    <dgm:pt modelId="{50C248AF-90DB-3F42-9B09-B9D55D12510C}" type="sibTrans" cxnId="{DFCF2527-FA80-004F-BFE5-A4EC83595E15}">
      <dgm:prSet/>
      <dgm:spPr/>
      <dgm:t>
        <a:bodyPr/>
        <a:lstStyle/>
        <a:p>
          <a:endParaRPr lang="en-US" dirty="0"/>
        </a:p>
      </dgm:t>
    </dgm:pt>
    <dgm:pt modelId="{2768073A-090E-BF47-8716-294EDB6D7EB0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access must be limited to just the appropriate guest</a:t>
          </a:r>
          <a:endParaRPr lang="en-US" dirty="0">
            <a:solidFill>
              <a:srgbClr val="000000"/>
            </a:solidFill>
          </a:endParaRPr>
        </a:p>
      </dgm:t>
    </dgm:pt>
    <dgm:pt modelId="{99C92043-B38E-D546-B5CA-F46F71415E9C}" type="parTrans" cxnId="{E31745BD-FFE6-1C4B-A48E-60CEDEC404E5}">
      <dgm:prSet/>
      <dgm:spPr/>
      <dgm:t>
        <a:bodyPr/>
        <a:lstStyle/>
        <a:p>
          <a:endParaRPr lang="en-US"/>
        </a:p>
      </dgm:t>
    </dgm:pt>
    <dgm:pt modelId="{0752BD3C-51FC-0F44-B983-10BBE7B4FD0C}" type="sibTrans" cxnId="{E31745BD-FFE6-1C4B-A48E-60CEDEC404E5}">
      <dgm:prSet/>
      <dgm:spPr/>
      <dgm:t>
        <a:bodyPr/>
        <a:lstStyle/>
        <a:p>
          <a:endParaRPr lang="en-US" dirty="0"/>
        </a:p>
      </dgm:t>
    </dgm:pt>
    <dgm:pt modelId="{14F0C1FB-3649-3C48-9C96-494C393820EF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access to VM image and snapshots must be carefully controlled</a:t>
          </a:r>
          <a:endParaRPr lang="en-US" b="1" dirty="0">
            <a:solidFill>
              <a:srgbClr val="000000"/>
            </a:solidFill>
          </a:endParaRPr>
        </a:p>
      </dgm:t>
    </dgm:pt>
    <dgm:pt modelId="{19448A98-CE6D-7F45-A004-644D92E68F49}" type="parTrans" cxnId="{47C6C8D3-943D-DE43-B320-CD81FF089B3D}">
      <dgm:prSet/>
      <dgm:spPr/>
      <dgm:t>
        <a:bodyPr/>
        <a:lstStyle/>
        <a:p>
          <a:endParaRPr lang="en-US"/>
        </a:p>
      </dgm:t>
    </dgm:pt>
    <dgm:pt modelId="{F43E7844-1B61-A442-A43B-84123B3FFBF7}" type="sibTrans" cxnId="{47C6C8D3-943D-DE43-B320-CD81FF089B3D}">
      <dgm:prSet/>
      <dgm:spPr/>
      <dgm:t>
        <a:bodyPr/>
        <a:lstStyle/>
        <a:p>
          <a:endParaRPr lang="en-US" dirty="0"/>
        </a:p>
      </dgm:t>
    </dgm:pt>
    <dgm:pt modelId="{9870435F-9FA0-334E-9E2E-9D81E80E25DC}" type="pres">
      <dgm:prSet presAssocID="{638E08BD-40EA-5F4F-8075-53C06FE5FA98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B84A83-10D6-2349-951F-D56C4F060D39}" type="pres">
      <dgm:prSet presAssocID="{3CEE4573-8F9E-674D-967F-F2FD3E30D94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393FE-32B2-4545-940F-7DC7883D9E82}" type="pres">
      <dgm:prSet presAssocID="{3CEE4573-8F9E-674D-967F-F2FD3E30D943}" presName="gear1srcNode" presStyleLbl="node1" presStyleIdx="0" presStyleCnt="3"/>
      <dgm:spPr/>
      <dgm:t>
        <a:bodyPr/>
        <a:lstStyle/>
        <a:p>
          <a:endParaRPr lang="en-US"/>
        </a:p>
      </dgm:t>
    </dgm:pt>
    <dgm:pt modelId="{36774C7A-651F-364C-B084-F11E0CEE091B}" type="pres">
      <dgm:prSet presAssocID="{3CEE4573-8F9E-674D-967F-F2FD3E30D943}" presName="gear1dstNode" presStyleLbl="node1" presStyleIdx="0" presStyleCnt="3"/>
      <dgm:spPr/>
      <dgm:t>
        <a:bodyPr/>
        <a:lstStyle/>
        <a:p>
          <a:endParaRPr lang="en-US"/>
        </a:p>
      </dgm:t>
    </dgm:pt>
    <dgm:pt modelId="{37A98263-27E8-5B4F-99F6-45031ED582BC}" type="pres">
      <dgm:prSet presAssocID="{2768073A-090E-BF47-8716-294EDB6D7EB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D3CE0-0A08-E24A-A231-E7B700EDE815}" type="pres">
      <dgm:prSet presAssocID="{2768073A-090E-BF47-8716-294EDB6D7EB0}" presName="gear2srcNode" presStyleLbl="node1" presStyleIdx="1" presStyleCnt="3"/>
      <dgm:spPr/>
      <dgm:t>
        <a:bodyPr/>
        <a:lstStyle/>
        <a:p>
          <a:endParaRPr lang="en-US"/>
        </a:p>
      </dgm:t>
    </dgm:pt>
    <dgm:pt modelId="{0D18ED7A-E71B-9541-85A7-AF6CB633F4C5}" type="pres">
      <dgm:prSet presAssocID="{2768073A-090E-BF47-8716-294EDB6D7EB0}" presName="gear2dstNode" presStyleLbl="node1" presStyleIdx="1" presStyleCnt="3"/>
      <dgm:spPr/>
      <dgm:t>
        <a:bodyPr/>
        <a:lstStyle/>
        <a:p>
          <a:endParaRPr lang="en-US"/>
        </a:p>
      </dgm:t>
    </dgm:pt>
    <dgm:pt modelId="{1147A6FC-C906-D24F-860F-5FC85EEBF2F2}" type="pres">
      <dgm:prSet presAssocID="{14F0C1FB-3649-3C48-9C96-494C393820EF}" presName="gear3" presStyleLbl="node1" presStyleIdx="2" presStyleCnt="3"/>
      <dgm:spPr/>
      <dgm:t>
        <a:bodyPr/>
        <a:lstStyle/>
        <a:p>
          <a:endParaRPr lang="en-US"/>
        </a:p>
      </dgm:t>
    </dgm:pt>
    <dgm:pt modelId="{60055017-0E0B-7B4A-8784-AD7B2171340B}" type="pres">
      <dgm:prSet presAssocID="{14F0C1FB-3649-3C48-9C96-494C393820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327A4-76C4-8E4E-9487-216BE7D0FF52}" type="pres">
      <dgm:prSet presAssocID="{14F0C1FB-3649-3C48-9C96-494C393820EF}" presName="gear3srcNode" presStyleLbl="node1" presStyleIdx="2" presStyleCnt="3"/>
      <dgm:spPr/>
      <dgm:t>
        <a:bodyPr/>
        <a:lstStyle/>
        <a:p>
          <a:endParaRPr lang="en-US"/>
        </a:p>
      </dgm:t>
    </dgm:pt>
    <dgm:pt modelId="{7487CF4A-47A2-CB44-9B15-D6C33DBA7B28}" type="pres">
      <dgm:prSet presAssocID="{14F0C1FB-3649-3C48-9C96-494C393820EF}" presName="gear3dstNode" presStyleLbl="node1" presStyleIdx="2" presStyleCnt="3"/>
      <dgm:spPr/>
      <dgm:t>
        <a:bodyPr/>
        <a:lstStyle/>
        <a:p>
          <a:endParaRPr lang="en-US"/>
        </a:p>
      </dgm:t>
    </dgm:pt>
    <dgm:pt modelId="{DA01A818-FC39-6142-9B2D-A63DA7B15D74}" type="pres">
      <dgm:prSet presAssocID="{50C248AF-90DB-3F42-9B09-B9D55D12510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B18A0F2-6333-B84F-9E06-8C7B6EC1F032}" type="pres">
      <dgm:prSet presAssocID="{0752BD3C-51FC-0F44-B983-10BBE7B4FD0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8A0D8B75-79AD-8F4E-9FA9-4E1E7186043E}" type="pres">
      <dgm:prSet presAssocID="{F43E7844-1B61-A442-A43B-84123B3FFBF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E435348-7720-5946-8745-8532C660AF78}" type="presOf" srcId="{3CEE4573-8F9E-674D-967F-F2FD3E30D943}" destId="{4CB84A83-10D6-2349-951F-D56C4F060D39}" srcOrd="0" destOrd="0" presId="urn:microsoft.com/office/officeart/2005/8/layout/gear1"/>
    <dgm:cxn modelId="{345EF07A-CF24-EA41-A8E3-BD6B8A762F7E}" type="presOf" srcId="{2768073A-090E-BF47-8716-294EDB6D7EB0}" destId="{37A98263-27E8-5B4F-99F6-45031ED582BC}" srcOrd="0" destOrd="0" presId="urn:microsoft.com/office/officeart/2005/8/layout/gear1"/>
    <dgm:cxn modelId="{E31745BD-FFE6-1C4B-A48E-60CEDEC404E5}" srcId="{638E08BD-40EA-5F4F-8075-53C06FE5FA98}" destId="{2768073A-090E-BF47-8716-294EDB6D7EB0}" srcOrd="1" destOrd="0" parTransId="{99C92043-B38E-D546-B5CA-F46F71415E9C}" sibTransId="{0752BD3C-51FC-0F44-B983-10BBE7B4FD0C}"/>
    <dgm:cxn modelId="{283230F2-E6FF-4F4B-9DFB-B57031CA46CA}" type="presOf" srcId="{14F0C1FB-3649-3C48-9C96-494C393820EF}" destId="{1147A6FC-C906-D24F-860F-5FC85EEBF2F2}" srcOrd="0" destOrd="0" presId="urn:microsoft.com/office/officeart/2005/8/layout/gear1"/>
    <dgm:cxn modelId="{48EDA5C7-257A-9F40-895C-85FB41E37049}" type="presOf" srcId="{F43E7844-1B61-A442-A43B-84123B3FFBF7}" destId="{8A0D8B75-79AD-8F4E-9FA9-4E1E7186043E}" srcOrd="0" destOrd="0" presId="urn:microsoft.com/office/officeart/2005/8/layout/gear1"/>
    <dgm:cxn modelId="{0493AF3D-C56D-5C4B-A1A7-55E3AB5844FC}" type="presOf" srcId="{14F0C1FB-3649-3C48-9C96-494C393820EF}" destId="{498327A4-76C4-8E4E-9487-216BE7D0FF52}" srcOrd="2" destOrd="0" presId="urn:microsoft.com/office/officeart/2005/8/layout/gear1"/>
    <dgm:cxn modelId="{25D3E846-E513-9748-A558-1E8A01F36F5B}" type="presOf" srcId="{2768073A-090E-BF47-8716-294EDB6D7EB0}" destId="{FA1D3CE0-0A08-E24A-A231-E7B700EDE815}" srcOrd="1" destOrd="0" presId="urn:microsoft.com/office/officeart/2005/8/layout/gear1"/>
    <dgm:cxn modelId="{499E8D5D-BD01-444B-8240-D02FCFCD3098}" type="presOf" srcId="{2768073A-090E-BF47-8716-294EDB6D7EB0}" destId="{0D18ED7A-E71B-9541-85A7-AF6CB633F4C5}" srcOrd="2" destOrd="0" presId="urn:microsoft.com/office/officeart/2005/8/layout/gear1"/>
    <dgm:cxn modelId="{47C6C8D3-943D-DE43-B320-CD81FF089B3D}" srcId="{638E08BD-40EA-5F4F-8075-53C06FE5FA98}" destId="{14F0C1FB-3649-3C48-9C96-494C393820EF}" srcOrd="2" destOrd="0" parTransId="{19448A98-CE6D-7F45-A004-644D92E68F49}" sibTransId="{F43E7844-1B61-A442-A43B-84123B3FFBF7}"/>
    <dgm:cxn modelId="{CFA1BC5D-CC6A-B642-A302-01DCE6BEAA6C}" type="presOf" srcId="{3CEE4573-8F9E-674D-967F-F2FD3E30D943}" destId="{46A393FE-32B2-4545-940F-7DC7883D9E82}" srcOrd="1" destOrd="0" presId="urn:microsoft.com/office/officeart/2005/8/layout/gear1"/>
    <dgm:cxn modelId="{828A8D7D-4C5C-B34C-88EE-0EA6AC8D80B1}" type="presOf" srcId="{638E08BD-40EA-5F4F-8075-53C06FE5FA98}" destId="{9870435F-9FA0-334E-9E2E-9D81E80E25DC}" srcOrd="0" destOrd="0" presId="urn:microsoft.com/office/officeart/2005/8/layout/gear1"/>
    <dgm:cxn modelId="{E8B62016-BD88-4448-881C-9CF860F5F93B}" type="presOf" srcId="{50C248AF-90DB-3F42-9B09-B9D55D12510C}" destId="{DA01A818-FC39-6142-9B2D-A63DA7B15D74}" srcOrd="0" destOrd="0" presId="urn:microsoft.com/office/officeart/2005/8/layout/gear1"/>
    <dgm:cxn modelId="{039259C5-1E11-864C-92B8-6E36253B0DB3}" type="presOf" srcId="{14F0C1FB-3649-3C48-9C96-494C393820EF}" destId="{60055017-0E0B-7B4A-8784-AD7B2171340B}" srcOrd="1" destOrd="0" presId="urn:microsoft.com/office/officeart/2005/8/layout/gear1"/>
    <dgm:cxn modelId="{C671ACCC-D9DE-C74A-8AC5-E170EF03EE7F}" type="presOf" srcId="{0752BD3C-51FC-0F44-B983-10BBE7B4FD0C}" destId="{EB18A0F2-6333-B84F-9E06-8C7B6EC1F032}" srcOrd="0" destOrd="0" presId="urn:microsoft.com/office/officeart/2005/8/layout/gear1"/>
    <dgm:cxn modelId="{1A15EB06-45DA-A148-BEE1-753C4E7DB627}" type="presOf" srcId="{3CEE4573-8F9E-674D-967F-F2FD3E30D943}" destId="{36774C7A-651F-364C-B084-F11E0CEE091B}" srcOrd="2" destOrd="0" presId="urn:microsoft.com/office/officeart/2005/8/layout/gear1"/>
    <dgm:cxn modelId="{DFCF2527-FA80-004F-BFE5-A4EC83595E15}" srcId="{638E08BD-40EA-5F4F-8075-53C06FE5FA98}" destId="{3CEE4573-8F9E-674D-967F-F2FD3E30D943}" srcOrd="0" destOrd="0" parTransId="{37DAFF6D-592E-5744-910C-2B8408CDE7E1}" sibTransId="{50C248AF-90DB-3F42-9B09-B9D55D12510C}"/>
    <dgm:cxn modelId="{DDD98365-3F2F-C54F-AE20-673048B32B91}" type="presOf" srcId="{14F0C1FB-3649-3C48-9C96-494C393820EF}" destId="{7487CF4A-47A2-CB44-9B15-D6C33DBA7B28}" srcOrd="3" destOrd="0" presId="urn:microsoft.com/office/officeart/2005/8/layout/gear1"/>
    <dgm:cxn modelId="{2F60E50D-491A-A74B-9FD3-DCF467BDB011}" type="presParOf" srcId="{9870435F-9FA0-334E-9E2E-9D81E80E25DC}" destId="{4CB84A83-10D6-2349-951F-D56C4F060D39}" srcOrd="0" destOrd="0" presId="urn:microsoft.com/office/officeart/2005/8/layout/gear1"/>
    <dgm:cxn modelId="{BEE43B36-7D4C-434D-96C9-C6A6FF5F7CAD}" type="presParOf" srcId="{9870435F-9FA0-334E-9E2E-9D81E80E25DC}" destId="{46A393FE-32B2-4545-940F-7DC7883D9E82}" srcOrd="1" destOrd="0" presId="urn:microsoft.com/office/officeart/2005/8/layout/gear1"/>
    <dgm:cxn modelId="{4BC0D760-83AA-7348-B4F0-A8C3C237E459}" type="presParOf" srcId="{9870435F-9FA0-334E-9E2E-9D81E80E25DC}" destId="{36774C7A-651F-364C-B084-F11E0CEE091B}" srcOrd="2" destOrd="0" presId="urn:microsoft.com/office/officeart/2005/8/layout/gear1"/>
    <dgm:cxn modelId="{2BAB0E1A-E45B-D64C-9A46-065FAA6254AA}" type="presParOf" srcId="{9870435F-9FA0-334E-9E2E-9D81E80E25DC}" destId="{37A98263-27E8-5B4F-99F6-45031ED582BC}" srcOrd="3" destOrd="0" presId="urn:microsoft.com/office/officeart/2005/8/layout/gear1"/>
    <dgm:cxn modelId="{D77FFACA-27A4-F041-86BA-E5B302C6CADE}" type="presParOf" srcId="{9870435F-9FA0-334E-9E2E-9D81E80E25DC}" destId="{FA1D3CE0-0A08-E24A-A231-E7B700EDE815}" srcOrd="4" destOrd="0" presId="urn:microsoft.com/office/officeart/2005/8/layout/gear1"/>
    <dgm:cxn modelId="{05AA6A4B-9069-F94C-95BC-072011802A45}" type="presParOf" srcId="{9870435F-9FA0-334E-9E2E-9D81E80E25DC}" destId="{0D18ED7A-E71B-9541-85A7-AF6CB633F4C5}" srcOrd="5" destOrd="0" presId="urn:microsoft.com/office/officeart/2005/8/layout/gear1"/>
    <dgm:cxn modelId="{43803E95-7611-6340-8DF4-206EB1CF658C}" type="presParOf" srcId="{9870435F-9FA0-334E-9E2E-9D81E80E25DC}" destId="{1147A6FC-C906-D24F-860F-5FC85EEBF2F2}" srcOrd="6" destOrd="0" presId="urn:microsoft.com/office/officeart/2005/8/layout/gear1"/>
    <dgm:cxn modelId="{A004F4CD-E3CB-324C-8A8C-DB880ADA7F98}" type="presParOf" srcId="{9870435F-9FA0-334E-9E2E-9D81E80E25DC}" destId="{60055017-0E0B-7B4A-8784-AD7B2171340B}" srcOrd="7" destOrd="0" presId="urn:microsoft.com/office/officeart/2005/8/layout/gear1"/>
    <dgm:cxn modelId="{236229B6-AF20-B549-A7AA-9492F658D0DB}" type="presParOf" srcId="{9870435F-9FA0-334E-9E2E-9D81E80E25DC}" destId="{498327A4-76C4-8E4E-9487-216BE7D0FF52}" srcOrd="8" destOrd="0" presId="urn:microsoft.com/office/officeart/2005/8/layout/gear1"/>
    <dgm:cxn modelId="{485991FD-3CDC-4647-8075-C8476B8E7A0D}" type="presParOf" srcId="{9870435F-9FA0-334E-9E2E-9D81E80E25DC}" destId="{7487CF4A-47A2-CB44-9B15-D6C33DBA7B28}" srcOrd="9" destOrd="0" presId="urn:microsoft.com/office/officeart/2005/8/layout/gear1"/>
    <dgm:cxn modelId="{EC7640A6-12E8-B14B-A70A-7885D50BBCB2}" type="presParOf" srcId="{9870435F-9FA0-334E-9E2E-9D81E80E25DC}" destId="{DA01A818-FC39-6142-9B2D-A63DA7B15D74}" srcOrd="10" destOrd="0" presId="urn:microsoft.com/office/officeart/2005/8/layout/gear1"/>
    <dgm:cxn modelId="{CD8D4F47-F74F-A543-9760-A90559000DC3}" type="presParOf" srcId="{9870435F-9FA0-334E-9E2E-9D81E80E25DC}" destId="{EB18A0F2-6333-B84F-9E06-8C7B6EC1F032}" srcOrd="11" destOrd="0" presId="urn:microsoft.com/office/officeart/2005/8/layout/gear1"/>
    <dgm:cxn modelId="{1DBEF6E4-26B4-E142-BD18-6E84DF86FFFE}" type="presParOf" srcId="{9870435F-9FA0-334E-9E2E-9D81E80E25DC}" destId="{8A0D8B75-79AD-8F4E-9FA9-4E1E718604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B895E-E955-C54B-876D-ECFCF83F99B0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B783C6-231E-584D-BAAD-D90A10371721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the purpose of the system, the type of information stored, the applications and services provided, and their security requirements</a:t>
          </a:r>
          <a:endParaRPr lang="en-US" dirty="0">
            <a:solidFill>
              <a:schemeClr val="bg1"/>
            </a:solidFill>
          </a:endParaRPr>
        </a:p>
      </dgm:t>
    </dgm:pt>
    <dgm:pt modelId="{8843A5C4-FACB-B04F-919E-8951FFDFE521}" type="parTrans" cxnId="{FC5B87AC-157A-5240-89E4-C8DCCF5B81B1}">
      <dgm:prSet/>
      <dgm:spPr/>
      <dgm:t>
        <a:bodyPr/>
        <a:lstStyle/>
        <a:p>
          <a:endParaRPr lang="en-US"/>
        </a:p>
      </dgm:t>
    </dgm:pt>
    <dgm:pt modelId="{66530734-4E90-514B-BD32-6D62ABF060D0}" type="sibTrans" cxnId="{FC5B87AC-157A-5240-89E4-C8DCCF5B81B1}">
      <dgm:prSet/>
      <dgm:spPr/>
      <dgm:t>
        <a:bodyPr/>
        <a:lstStyle/>
        <a:p>
          <a:endParaRPr lang="en-US" dirty="0"/>
        </a:p>
      </dgm:t>
    </dgm:pt>
    <dgm:pt modelId="{C4A2D82E-2E6E-B64A-9697-7A5EEE786896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the categories of users of the system, the privileges they have, and the types of information they can access</a:t>
          </a:r>
          <a:endParaRPr lang="en-US" dirty="0">
            <a:solidFill>
              <a:schemeClr val="bg1"/>
            </a:solidFill>
          </a:endParaRPr>
        </a:p>
      </dgm:t>
    </dgm:pt>
    <dgm:pt modelId="{E74B5B7A-DF2A-D54D-A056-3BF497E783B8}" type="parTrans" cxnId="{E274F8D3-6E70-3249-B322-C4C2778C8BB6}">
      <dgm:prSet/>
      <dgm:spPr/>
      <dgm:t>
        <a:bodyPr/>
        <a:lstStyle/>
        <a:p>
          <a:endParaRPr lang="en-US"/>
        </a:p>
      </dgm:t>
    </dgm:pt>
    <dgm:pt modelId="{DAF0B34C-8FDE-8649-8D42-99E44E62A5B4}" type="sibTrans" cxnId="{E274F8D3-6E70-3249-B322-C4C2778C8BB6}">
      <dgm:prSet/>
      <dgm:spPr/>
      <dgm:t>
        <a:bodyPr/>
        <a:lstStyle/>
        <a:p>
          <a:endParaRPr lang="en-US" dirty="0"/>
        </a:p>
      </dgm:t>
    </dgm:pt>
    <dgm:pt modelId="{8DD08ECB-F90D-2646-B54B-D3D86922166D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how the users are authenticated</a:t>
          </a:r>
        </a:p>
      </dgm:t>
    </dgm:pt>
    <dgm:pt modelId="{BEEF6853-4CE9-9942-B570-AA44A04A288E}" type="parTrans" cxnId="{410DF425-6E0C-E541-82D4-DFF65B8984F6}">
      <dgm:prSet/>
      <dgm:spPr/>
      <dgm:t>
        <a:bodyPr/>
        <a:lstStyle/>
        <a:p>
          <a:endParaRPr lang="en-US"/>
        </a:p>
      </dgm:t>
    </dgm:pt>
    <dgm:pt modelId="{629FCDF2-4ECD-CC4A-A3DB-6479952C2967}" type="sibTrans" cxnId="{410DF425-6E0C-E541-82D4-DFF65B8984F6}">
      <dgm:prSet/>
      <dgm:spPr/>
      <dgm:t>
        <a:bodyPr/>
        <a:lstStyle/>
        <a:p>
          <a:endParaRPr lang="en-US" dirty="0"/>
        </a:p>
      </dgm:t>
    </dgm:pt>
    <dgm:pt modelId="{8CC35AE7-E470-424B-A90D-2803C7FEA56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how access to the information stored on the system is managed</a:t>
          </a:r>
        </a:p>
      </dgm:t>
    </dgm:pt>
    <dgm:pt modelId="{C1CADAC5-81ED-1442-BCD8-87B54FCE2C09}" type="parTrans" cxnId="{00B0E96D-7A0B-B84B-ADA7-E9972F764BF8}">
      <dgm:prSet/>
      <dgm:spPr/>
      <dgm:t>
        <a:bodyPr/>
        <a:lstStyle/>
        <a:p>
          <a:endParaRPr lang="en-US"/>
        </a:p>
      </dgm:t>
    </dgm:pt>
    <dgm:pt modelId="{3880CEB9-975D-4541-A323-F563AE57894C}" type="sibTrans" cxnId="{00B0E96D-7A0B-B84B-ADA7-E9972F764BF8}">
      <dgm:prSet/>
      <dgm:spPr/>
      <dgm:t>
        <a:bodyPr/>
        <a:lstStyle/>
        <a:p>
          <a:endParaRPr lang="en-US" dirty="0"/>
        </a:p>
      </dgm:t>
    </dgm:pt>
    <dgm:pt modelId="{6F38E1A4-F7FA-434E-BCDF-AAB461272147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what access the system has to information stored on other hosts, such as file or database servers, and how this is managed</a:t>
          </a:r>
        </a:p>
      </dgm:t>
    </dgm:pt>
    <dgm:pt modelId="{0B78D994-6B47-494A-B6A7-BF9437715661}" type="parTrans" cxnId="{802CCBAD-7664-0840-8448-A3F60A44E43C}">
      <dgm:prSet/>
      <dgm:spPr/>
      <dgm:t>
        <a:bodyPr/>
        <a:lstStyle/>
        <a:p>
          <a:endParaRPr lang="en-US"/>
        </a:p>
      </dgm:t>
    </dgm:pt>
    <dgm:pt modelId="{BD98FE4E-AFE2-6C4C-B963-3FEBF776B20C}" type="sibTrans" cxnId="{802CCBAD-7664-0840-8448-A3F60A44E43C}">
      <dgm:prSet/>
      <dgm:spPr/>
      <dgm:t>
        <a:bodyPr/>
        <a:lstStyle/>
        <a:p>
          <a:endParaRPr lang="en-US" dirty="0"/>
        </a:p>
      </dgm:t>
    </dgm:pt>
    <dgm:pt modelId="{27882792-221A-6040-8590-9B5FBAB006C7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who will administer the system, and how they will manage the system (via local or remote access)</a:t>
          </a:r>
        </a:p>
      </dgm:t>
    </dgm:pt>
    <dgm:pt modelId="{237EA262-4EA6-EE40-925C-2C20D8ACC418}" type="parTrans" cxnId="{67E65043-FEA0-4340-9956-9CF1FCE78465}">
      <dgm:prSet/>
      <dgm:spPr/>
      <dgm:t>
        <a:bodyPr/>
        <a:lstStyle/>
        <a:p>
          <a:endParaRPr lang="en-US"/>
        </a:p>
      </dgm:t>
    </dgm:pt>
    <dgm:pt modelId="{D57539BB-8F07-D64B-9EDE-1DAD5A40372C}" type="sibTrans" cxnId="{67E65043-FEA0-4340-9956-9CF1FCE78465}">
      <dgm:prSet/>
      <dgm:spPr/>
      <dgm:t>
        <a:bodyPr/>
        <a:lstStyle/>
        <a:p>
          <a:endParaRPr lang="en-US" dirty="0"/>
        </a:p>
      </dgm:t>
    </dgm:pt>
    <dgm:pt modelId="{9B312C7D-4A29-F24D-9E99-59D49A8308F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any additional security measures required on the system, including the use of host firewalls, anti-virus or other malware protection mechanisms, and logging</a:t>
          </a:r>
        </a:p>
      </dgm:t>
    </dgm:pt>
    <dgm:pt modelId="{2DBECDE7-AF97-8641-8A68-15FE77F94499}" type="parTrans" cxnId="{95D29A3D-DFBF-ED43-848D-2E4DE973C32E}">
      <dgm:prSet/>
      <dgm:spPr/>
      <dgm:t>
        <a:bodyPr/>
        <a:lstStyle/>
        <a:p>
          <a:endParaRPr lang="en-US"/>
        </a:p>
      </dgm:t>
    </dgm:pt>
    <dgm:pt modelId="{787D6CB8-498F-C44D-AFBC-3064B24CBC19}" type="sibTrans" cxnId="{95D29A3D-DFBF-ED43-848D-2E4DE973C32E}">
      <dgm:prSet/>
      <dgm:spPr/>
      <dgm:t>
        <a:bodyPr/>
        <a:lstStyle/>
        <a:p>
          <a:endParaRPr lang="en-US"/>
        </a:p>
      </dgm:t>
    </dgm:pt>
    <dgm:pt modelId="{A65AD05F-E031-CD44-ADDC-47DE34E8F966}" type="pres">
      <dgm:prSet presAssocID="{409B895E-E955-C54B-876D-ECFCF83F99B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344A66C-E158-4746-8192-C21AEEA452D4}" type="pres">
      <dgm:prSet presAssocID="{69B783C6-231E-584D-BAAD-D90A10371721}" presName="compNode" presStyleCnt="0"/>
      <dgm:spPr/>
    </dgm:pt>
    <dgm:pt modelId="{912694DF-0909-1947-8185-C9EACB670190}" type="pres">
      <dgm:prSet presAssocID="{69B783C6-231E-584D-BAAD-D90A10371721}" presName="dummyConnPt" presStyleCnt="0"/>
      <dgm:spPr/>
    </dgm:pt>
    <dgm:pt modelId="{49602F92-22DA-F643-95DD-1DEB8B66DD04}" type="pres">
      <dgm:prSet presAssocID="{69B783C6-231E-584D-BAAD-D90A1037172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8736-99B3-4846-8E6A-FB85A1E16B3B}" type="pres">
      <dgm:prSet presAssocID="{66530734-4E90-514B-BD32-6D62ABF060D0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5CCDCBA1-AAFF-3E42-A086-650E4AC77E43}" type="pres">
      <dgm:prSet presAssocID="{C4A2D82E-2E6E-B64A-9697-7A5EEE786896}" presName="compNode" presStyleCnt="0"/>
      <dgm:spPr/>
    </dgm:pt>
    <dgm:pt modelId="{902A5F9B-1BED-BC47-893C-15E7A495A1D4}" type="pres">
      <dgm:prSet presAssocID="{C4A2D82E-2E6E-B64A-9697-7A5EEE786896}" presName="dummyConnPt" presStyleCnt="0"/>
      <dgm:spPr/>
    </dgm:pt>
    <dgm:pt modelId="{989B9E72-C399-1543-AE68-7CF17A70ED6A}" type="pres">
      <dgm:prSet presAssocID="{C4A2D82E-2E6E-B64A-9697-7A5EEE78689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0526D-40E1-4549-8178-260200EC336A}" type="pres">
      <dgm:prSet presAssocID="{DAF0B34C-8FDE-8649-8D42-99E44E62A5B4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F665871B-6AF9-1A40-9875-C8B3B21048EA}" type="pres">
      <dgm:prSet presAssocID="{8DD08ECB-F90D-2646-B54B-D3D86922166D}" presName="compNode" presStyleCnt="0"/>
      <dgm:spPr/>
    </dgm:pt>
    <dgm:pt modelId="{04FB67F3-4E47-6C4B-A530-4A34F52C1FA2}" type="pres">
      <dgm:prSet presAssocID="{8DD08ECB-F90D-2646-B54B-D3D86922166D}" presName="dummyConnPt" presStyleCnt="0"/>
      <dgm:spPr/>
    </dgm:pt>
    <dgm:pt modelId="{81868A93-7A59-5148-BB64-0C4D3D658819}" type="pres">
      <dgm:prSet presAssocID="{8DD08ECB-F90D-2646-B54B-D3D86922166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52B8A-AAC3-694E-90C2-5994DA99395C}" type="pres">
      <dgm:prSet presAssocID="{629FCDF2-4ECD-CC4A-A3DB-6479952C2967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8B8F1330-1DBD-D04F-BB4C-421FB0873661}" type="pres">
      <dgm:prSet presAssocID="{8CC35AE7-E470-424B-A90D-2803C7FEA568}" presName="compNode" presStyleCnt="0"/>
      <dgm:spPr/>
    </dgm:pt>
    <dgm:pt modelId="{A9A2BDD6-0D37-944F-A592-EDC442E6A001}" type="pres">
      <dgm:prSet presAssocID="{8CC35AE7-E470-424B-A90D-2803C7FEA568}" presName="dummyConnPt" presStyleCnt="0"/>
      <dgm:spPr/>
    </dgm:pt>
    <dgm:pt modelId="{914B933E-85FD-0B45-82E4-1DD18EC1C7C1}" type="pres">
      <dgm:prSet presAssocID="{8CC35AE7-E470-424B-A90D-2803C7FEA56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D09AD-46BB-174C-930A-EBD5497D4580}" type="pres">
      <dgm:prSet presAssocID="{3880CEB9-975D-4541-A323-F563AE57894C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6D75717E-D7F5-A34A-8EC2-B429D35B1296}" type="pres">
      <dgm:prSet presAssocID="{6F38E1A4-F7FA-434E-BCDF-AAB461272147}" presName="compNode" presStyleCnt="0"/>
      <dgm:spPr/>
    </dgm:pt>
    <dgm:pt modelId="{EA7D4E6A-27FA-4C42-A415-16BB41CBA64E}" type="pres">
      <dgm:prSet presAssocID="{6F38E1A4-F7FA-434E-BCDF-AAB461272147}" presName="dummyConnPt" presStyleCnt="0"/>
      <dgm:spPr/>
    </dgm:pt>
    <dgm:pt modelId="{84105E5B-BE54-1142-823E-78D4A407142E}" type="pres">
      <dgm:prSet presAssocID="{6F38E1A4-F7FA-434E-BCDF-AAB46127214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B7F47-E78E-DD40-836E-1306EEF31D2A}" type="pres">
      <dgm:prSet presAssocID="{BD98FE4E-AFE2-6C4C-B963-3FEBF776B20C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941634AA-1FB0-6A44-A41E-00210480E004}" type="pres">
      <dgm:prSet presAssocID="{27882792-221A-6040-8590-9B5FBAB006C7}" presName="compNode" presStyleCnt="0"/>
      <dgm:spPr/>
    </dgm:pt>
    <dgm:pt modelId="{634A107A-071A-0046-9B07-9962AF255CE1}" type="pres">
      <dgm:prSet presAssocID="{27882792-221A-6040-8590-9B5FBAB006C7}" presName="dummyConnPt" presStyleCnt="0"/>
      <dgm:spPr/>
    </dgm:pt>
    <dgm:pt modelId="{D568DDB3-FB0D-0B43-BA1A-63F3D255C695}" type="pres">
      <dgm:prSet presAssocID="{27882792-221A-6040-8590-9B5FBAB006C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E5D7A-0AFE-604F-B4B0-D2B51482D11F}" type="pres">
      <dgm:prSet presAssocID="{D57539BB-8F07-D64B-9EDE-1DAD5A40372C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20860B8C-7E41-6C4E-AF86-F4AE24CCFC1B}" type="pres">
      <dgm:prSet presAssocID="{9B312C7D-4A29-F24D-9E99-59D49A8308F8}" presName="compNode" presStyleCnt="0"/>
      <dgm:spPr/>
    </dgm:pt>
    <dgm:pt modelId="{660FE936-7A45-3D4B-BA0C-7B389146B4F1}" type="pres">
      <dgm:prSet presAssocID="{9B312C7D-4A29-F24D-9E99-59D49A8308F8}" presName="dummyConnPt" presStyleCnt="0"/>
      <dgm:spPr/>
    </dgm:pt>
    <dgm:pt modelId="{0E503BEF-E000-5248-93BB-27C492723608}" type="pres">
      <dgm:prSet presAssocID="{9B312C7D-4A29-F24D-9E99-59D49A8308F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62529-2340-564C-AE3C-5E0D44DEFF0A}" type="presOf" srcId="{BD98FE4E-AFE2-6C4C-B963-3FEBF776B20C}" destId="{650B7F47-E78E-DD40-836E-1306EEF31D2A}" srcOrd="0" destOrd="0" presId="urn:microsoft.com/office/officeart/2005/8/layout/bProcess4"/>
    <dgm:cxn modelId="{410DF425-6E0C-E541-82D4-DFF65B8984F6}" srcId="{409B895E-E955-C54B-876D-ECFCF83F99B0}" destId="{8DD08ECB-F90D-2646-B54B-D3D86922166D}" srcOrd="2" destOrd="0" parTransId="{BEEF6853-4CE9-9942-B570-AA44A04A288E}" sibTransId="{629FCDF2-4ECD-CC4A-A3DB-6479952C2967}"/>
    <dgm:cxn modelId="{00B0E96D-7A0B-B84B-ADA7-E9972F764BF8}" srcId="{409B895E-E955-C54B-876D-ECFCF83F99B0}" destId="{8CC35AE7-E470-424B-A90D-2803C7FEA568}" srcOrd="3" destOrd="0" parTransId="{C1CADAC5-81ED-1442-BCD8-87B54FCE2C09}" sibTransId="{3880CEB9-975D-4541-A323-F563AE57894C}"/>
    <dgm:cxn modelId="{B666E487-1C90-8F47-AAA9-4D16F5D20C34}" type="presOf" srcId="{8CC35AE7-E470-424B-A90D-2803C7FEA568}" destId="{914B933E-85FD-0B45-82E4-1DD18EC1C7C1}" srcOrd="0" destOrd="0" presId="urn:microsoft.com/office/officeart/2005/8/layout/bProcess4"/>
    <dgm:cxn modelId="{FC5B87AC-157A-5240-89E4-C8DCCF5B81B1}" srcId="{409B895E-E955-C54B-876D-ECFCF83F99B0}" destId="{69B783C6-231E-584D-BAAD-D90A10371721}" srcOrd="0" destOrd="0" parTransId="{8843A5C4-FACB-B04F-919E-8951FFDFE521}" sibTransId="{66530734-4E90-514B-BD32-6D62ABF060D0}"/>
    <dgm:cxn modelId="{E274F8D3-6E70-3249-B322-C4C2778C8BB6}" srcId="{409B895E-E955-C54B-876D-ECFCF83F99B0}" destId="{C4A2D82E-2E6E-B64A-9697-7A5EEE786896}" srcOrd="1" destOrd="0" parTransId="{E74B5B7A-DF2A-D54D-A056-3BF497E783B8}" sibTransId="{DAF0B34C-8FDE-8649-8D42-99E44E62A5B4}"/>
    <dgm:cxn modelId="{D070650D-D7A9-1447-B380-09B93E8B9B99}" type="presOf" srcId="{D57539BB-8F07-D64B-9EDE-1DAD5A40372C}" destId="{536E5D7A-0AFE-604F-B4B0-D2B51482D11F}" srcOrd="0" destOrd="0" presId="urn:microsoft.com/office/officeart/2005/8/layout/bProcess4"/>
    <dgm:cxn modelId="{88FCCD60-09B0-F240-A106-6FE1FCA064D0}" type="presOf" srcId="{629FCDF2-4ECD-CC4A-A3DB-6479952C2967}" destId="{31B52B8A-AAC3-694E-90C2-5994DA99395C}" srcOrd="0" destOrd="0" presId="urn:microsoft.com/office/officeart/2005/8/layout/bProcess4"/>
    <dgm:cxn modelId="{6A09C310-AA68-E445-BAEB-C34C149A97F3}" type="presOf" srcId="{66530734-4E90-514B-BD32-6D62ABF060D0}" destId="{52148736-99B3-4846-8E6A-FB85A1E16B3B}" srcOrd="0" destOrd="0" presId="urn:microsoft.com/office/officeart/2005/8/layout/bProcess4"/>
    <dgm:cxn modelId="{4DA340E3-C648-644E-92BF-D242757B15FB}" type="presOf" srcId="{DAF0B34C-8FDE-8649-8D42-99E44E62A5B4}" destId="{CBC0526D-40E1-4549-8178-260200EC336A}" srcOrd="0" destOrd="0" presId="urn:microsoft.com/office/officeart/2005/8/layout/bProcess4"/>
    <dgm:cxn modelId="{95D29A3D-DFBF-ED43-848D-2E4DE973C32E}" srcId="{409B895E-E955-C54B-876D-ECFCF83F99B0}" destId="{9B312C7D-4A29-F24D-9E99-59D49A8308F8}" srcOrd="6" destOrd="0" parTransId="{2DBECDE7-AF97-8641-8A68-15FE77F94499}" sibTransId="{787D6CB8-498F-C44D-AFBC-3064B24CBC19}"/>
    <dgm:cxn modelId="{40823EF2-35F4-854E-A760-D4BB1EDEEB38}" type="presOf" srcId="{8DD08ECB-F90D-2646-B54B-D3D86922166D}" destId="{81868A93-7A59-5148-BB64-0C4D3D658819}" srcOrd="0" destOrd="0" presId="urn:microsoft.com/office/officeart/2005/8/layout/bProcess4"/>
    <dgm:cxn modelId="{8DD55060-9C26-5A42-BC2E-170876FF2F09}" type="presOf" srcId="{69B783C6-231E-584D-BAAD-D90A10371721}" destId="{49602F92-22DA-F643-95DD-1DEB8B66DD04}" srcOrd="0" destOrd="0" presId="urn:microsoft.com/office/officeart/2005/8/layout/bProcess4"/>
    <dgm:cxn modelId="{276F3149-0721-8F48-9676-49A0B4E9CA87}" type="presOf" srcId="{9B312C7D-4A29-F24D-9E99-59D49A8308F8}" destId="{0E503BEF-E000-5248-93BB-27C492723608}" srcOrd="0" destOrd="0" presId="urn:microsoft.com/office/officeart/2005/8/layout/bProcess4"/>
    <dgm:cxn modelId="{D7EE1AD5-533B-744F-9728-30EF03BC8B80}" type="presOf" srcId="{3880CEB9-975D-4541-A323-F563AE57894C}" destId="{C90D09AD-46BB-174C-930A-EBD5497D4580}" srcOrd="0" destOrd="0" presId="urn:microsoft.com/office/officeart/2005/8/layout/bProcess4"/>
    <dgm:cxn modelId="{A3D93914-46D9-1A4B-82F8-7EC90FB7CB81}" type="presOf" srcId="{C4A2D82E-2E6E-B64A-9697-7A5EEE786896}" destId="{989B9E72-C399-1543-AE68-7CF17A70ED6A}" srcOrd="0" destOrd="0" presId="urn:microsoft.com/office/officeart/2005/8/layout/bProcess4"/>
    <dgm:cxn modelId="{67E65043-FEA0-4340-9956-9CF1FCE78465}" srcId="{409B895E-E955-C54B-876D-ECFCF83F99B0}" destId="{27882792-221A-6040-8590-9B5FBAB006C7}" srcOrd="5" destOrd="0" parTransId="{237EA262-4EA6-EE40-925C-2C20D8ACC418}" sibTransId="{D57539BB-8F07-D64B-9EDE-1DAD5A40372C}"/>
    <dgm:cxn modelId="{C86DFB77-78B2-1346-AF34-6163B7BC5DA6}" type="presOf" srcId="{6F38E1A4-F7FA-434E-BCDF-AAB461272147}" destId="{84105E5B-BE54-1142-823E-78D4A407142E}" srcOrd="0" destOrd="0" presId="urn:microsoft.com/office/officeart/2005/8/layout/bProcess4"/>
    <dgm:cxn modelId="{B35735E1-AF4A-3E4D-ADA7-9B63A818FD18}" type="presOf" srcId="{27882792-221A-6040-8590-9B5FBAB006C7}" destId="{D568DDB3-FB0D-0B43-BA1A-63F3D255C695}" srcOrd="0" destOrd="0" presId="urn:microsoft.com/office/officeart/2005/8/layout/bProcess4"/>
    <dgm:cxn modelId="{F14E8711-3504-2B45-A110-44DE4E1D1FB2}" type="presOf" srcId="{409B895E-E955-C54B-876D-ECFCF83F99B0}" destId="{A65AD05F-E031-CD44-ADDC-47DE34E8F966}" srcOrd="0" destOrd="0" presId="urn:microsoft.com/office/officeart/2005/8/layout/bProcess4"/>
    <dgm:cxn modelId="{802CCBAD-7664-0840-8448-A3F60A44E43C}" srcId="{409B895E-E955-C54B-876D-ECFCF83F99B0}" destId="{6F38E1A4-F7FA-434E-BCDF-AAB461272147}" srcOrd="4" destOrd="0" parTransId="{0B78D994-6B47-494A-B6A7-BF9437715661}" sibTransId="{BD98FE4E-AFE2-6C4C-B963-3FEBF776B20C}"/>
    <dgm:cxn modelId="{0B1B0AF8-788D-F243-B9D7-5B662D47D6B1}" type="presParOf" srcId="{A65AD05F-E031-CD44-ADDC-47DE34E8F966}" destId="{5344A66C-E158-4746-8192-C21AEEA452D4}" srcOrd="0" destOrd="0" presId="urn:microsoft.com/office/officeart/2005/8/layout/bProcess4"/>
    <dgm:cxn modelId="{510F8E75-A1C0-6B40-8AAC-E7C4E7EFBE78}" type="presParOf" srcId="{5344A66C-E158-4746-8192-C21AEEA452D4}" destId="{912694DF-0909-1947-8185-C9EACB670190}" srcOrd="0" destOrd="0" presId="urn:microsoft.com/office/officeart/2005/8/layout/bProcess4"/>
    <dgm:cxn modelId="{9B156863-7265-5546-AEFD-6F25FAB8CF15}" type="presParOf" srcId="{5344A66C-E158-4746-8192-C21AEEA452D4}" destId="{49602F92-22DA-F643-95DD-1DEB8B66DD04}" srcOrd="1" destOrd="0" presId="urn:microsoft.com/office/officeart/2005/8/layout/bProcess4"/>
    <dgm:cxn modelId="{BF4FFED3-6891-7444-B968-C66D2944ABAD}" type="presParOf" srcId="{A65AD05F-E031-CD44-ADDC-47DE34E8F966}" destId="{52148736-99B3-4846-8E6A-FB85A1E16B3B}" srcOrd="1" destOrd="0" presId="urn:microsoft.com/office/officeart/2005/8/layout/bProcess4"/>
    <dgm:cxn modelId="{2675BF94-3337-B74F-8DBD-C9CF540E6484}" type="presParOf" srcId="{A65AD05F-E031-CD44-ADDC-47DE34E8F966}" destId="{5CCDCBA1-AAFF-3E42-A086-650E4AC77E43}" srcOrd="2" destOrd="0" presId="urn:microsoft.com/office/officeart/2005/8/layout/bProcess4"/>
    <dgm:cxn modelId="{066570A9-B728-8744-9DFC-C02D674B05CD}" type="presParOf" srcId="{5CCDCBA1-AAFF-3E42-A086-650E4AC77E43}" destId="{902A5F9B-1BED-BC47-893C-15E7A495A1D4}" srcOrd="0" destOrd="0" presId="urn:microsoft.com/office/officeart/2005/8/layout/bProcess4"/>
    <dgm:cxn modelId="{D18BA944-553E-0D4F-B75B-5A7564E2F747}" type="presParOf" srcId="{5CCDCBA1-AAFF-3E42-A086-650E4AC77E43}" destId="{989B9E72-C399-1543-AE68-7CF17A70ED6A}" srcOrd="1" destOrd="0" presId="urn:microsoft.com/office/officeart/2005/8/layout/bProcess4"/>
    <dgm:cxn modelId="{95AF75CA-85D9-4F47-859F-6C0A2DB40AF2}" type="presParOf" srcId="{A65AD05F-E031-CD44-ADDC-47DE34E8F966}" destId="{CBC0526D-40E1-4549-8178-260200EC336A}" srcOrd="3" destOrd="0" presId="urn:microsoft.com/office/officeart/2005/8/layout/bProcess4"/>
    <dgm:cxn modelId="{F23253F8-D9CF-DD4A-B376-E5F38B4E0D18}" type="presParOf" srcId="{A65AD05F-E031-CD44-ADDC-47DE34E8F966}" destId="{F665871B-6AF9-1A40-9875-C8B3B21048EA}" srcOrd="4" destOrd="0" presId="urn:microsoft.com/office/officeart/2005/8/layout/bProcess4"/>
    <dgm:cxn modelId="{1F626EC8-DC6D-664E-9A1D-749515E5B44F}" type="presParOf" srcId="{F665871B-6AF9-1A40-9875-C8B3B21048EA}" destId="{04FB67F3-4E47-6C4B-A530-4A34F52C1FA2}" srcOrd="0" destOrd="0" presId="urn:microsoft.com/office/officeart/2005/8/layout/bProcess4"/>
    <dgm:cxn modelId="{F4C504F3-2DF6-4149-B31B-6463F8E40830}" type="presParOf" srcId="{F665871B-6AF9-1A40-9875-C8B3B21048EA}" destId="{81868A93-7A59-5148-BB64-0C4D3D658819}" srcOrd="1" destOrd="0" presId="urn:microsoft.com/office/officeart/2005/8/layout/bProcess4"/>
    <dgm:cxn modelId="{D816F4A7-BF74-A94F-BF9D-46FFED3CFEAE}" type="presParOf" srcId="{A65AD05F-E031-CD44-ADDC-47DE34E8F966}" destId="{31B52B8A-AAC3-694E-90C2-5994DA99395C}" srcOrd="5" destOrd="0" presId="urn:microsoft.com/office/officeart/2005/8/layout/bProcess4"/>
    <dgm:cxn modelId="{48E5A6ED-1D0A-2741-A150-E6AA55D6167E}" type="presParOf" srcId="{A65AD05F-E031-CD44-ADDC-47DE34E8F966}" destId="{8B8F1330-1DBD-D04F-BB4C-421FB0873661}" srcOrd="6" destOrd="0" presId="urn:microsoft.com/office/officeart/2005/8/layout/bProcess4"/>
    <dgm:cxn modelId="{030E1281-166E-D941-8C27-3CD5066EC5EC}" type="presParOf" srcId="{8B8F1330-1DBD-D04F-BB4C-421FB0873661}" destId="{A9A2BDD6-0D37-944F-A592-EDC442E6A001}" srcOrd="0" destOrd="0" presId="urn:microsoft.com/office/officeart/2005/8/layout/bProcess4"/>
    <dgm:cxn modelId="{798A3CF8-29AA-CB40-A548-98516AF564B8}" type="presParOf" srcId="{8B8F1330-1DBD-D04F-BB4C-421FB0873661}" destId="{914B933E-85FD-0B45-82E4-1DD18EC1C7C1}" srcOrd="1" destOrd="0" presId="urn:microsoft.com/office/officeart/2005/8/layout/bProcess4"/>
    <dgm:cxn modelId="{DEA12792-E099-F545-96D2-D6A5EA16EDD4}" type="presParOf" srcId="{A65AD05F-E031-CD44-ADDC-47DE34E8F966}" destId="{C90D09AD-46BB-174C-930A-EBD5497D4580}" srcOrd="7" destOrd="0" presId="urn:microsoft.com/office/officeart/2005/8/layout/bProcess4"/>
    <dgm:cxn modelId="{556AA251-00CC-EB49-ADBA-D29104F5A441}" type="presParOf" srcId="{A65AD05F-E031-CD44-ADDC-47DE34E8F966}" destId="{6D75717E-D7F5-A34A-8EC2-B429D35B1296}" srcOrd="8" destOrd="0" presId="urn:microsoft.com/office/officeart/2005/8/layout/bProcess4"/>
    <dgm:cxn modelId="{3D1A26E3-0051-B447-9787-E0087B149592}" type="presParOf" srcId="{6D75717E-D7F5-A34A-8EC2-B429D35B1296}" destId="{EA7D4E6A-27FA-4C42-A415-16BB41CBA64E}" srcOrd="0" destOrd="0" presId="urn:microsoft.com/office/officeart/2005/8/layout/bProcess4"/>
    <dgm:cxn modelId="{E856D1CA-5151-7246-BDBF-3DB164FB6195}" type="presParOf" srcId="{6D75717E-D7F5-A34A-8EC2-B429D35B1296}" destId="{84105E5B-BE54-1142-823E-78D4A407142E}" srcOrd="1" destOrd="0" presId="urn:microsoft.com/office/officeart/2005/8/layout/bProcess4"/>
    <dgm:cxn modelId="{EEFC9020-29A4-E648-993A-BD098A301AFF}" type="presParOf" srcId="{A65AD05F-E031-CD44-ADDC-47DE34E8F966}" destId="{650B7F47-E78E-DD40-836E-1306EEF31D2A}" srcOrd="9" destOrd="0" presId="urn:microsoft.com/office/officeart/2005/8/layout/bProcess4"/>
    <dgm:cxn modelId="{FA72F797-1E94-2F45-8E2A-05C61429C9AF}" type="presParOf" srcId="{A65AD05F-E031-CD44-ADDC-47DE34E8F966}" destId="{941634AA-1FB0-6A44-A41E-00210480E004}" srcOrd="10" destOrd="0" presId="urn:microsoft.com/office/officeart/2005/8/layout/bProcess4"/>
    <dgm:cxn modelId="{C49E0879-78F0-0B44-869C-B8F54B045A0C}" type="presParOf" srcId="{941634AA-1FB0-6A44-A41E-00210480E004}" destId="{634A107A-071A-0046-9B07-9962AF255CE1}" srcOrd="0" destOrd="0" presId="urn:microsoft.com/office/officeart/2005/8/layout/bProcess4"/>
    <dgm:cxn modelId="{B3DC2453-82A0-0C42-B2A3-3B9143A44D59}" type="presParOf" srcId="{941634AA-1FB0-6A44-A41E-00210480E004}" destId="{D568DDB3-FB0D-0B43-BA1A-63F3D255C695}" srcOrd="1" destOrd="0" presId="urn:microsoft.com/office/officeart/2005/8/layout/bProcess4"/>
    <dgm:cxn modelId="{52EBB386-B98E-1749-9C68-C1289D288D38}" type="presParOf" srcId="{A65AD05F-E031-CD44-ADDC-47DE34E8F966}" destId="{536E5D7A-0AFE-604F-B4B0-D2B51482D11F}" srcOrd="11" destOrd="0" presId="urn:microsoft.com/office/officeart/2005/8/layout/bProcess4"/>
    <dgm:cxn modelId="{2654539E-1B00-184E-A4B7-91F3A6CA49A5}" type="presParOf" srcId="{A65AD05F-E031-CD44-ADDC-47DE34E8F966}" destId="{20860B8C-7E41-6C4E-AF86-F4AE24CCFC1B}" srcOrd="12" destOrd="0" presId="urn:microsoft.com/office/officeart/2005/8/layout/bProcess4"/>
    <dgm:cxn modelId="{6EDB2DE5-E3C6-F245-B18B-29F6E7D81606}" type="presParOf" srcId="{20860B8C-7E41-6C4E-AF86-F4AE24CCFC1B}" destId="{660FE936-7A45-3D4B-BA0C-7B389146B4F1}" srcOrd="0" destOrd="0" presId="urn:microsoft.com/office/officeart/2005/8/layout/bProcess4"/>
    <dgm:cxn modelId="{3E3C1156-EA27-5942-859E-5AF049AD3E9D}" type="presParOf" srcId="{20860B8C-7E41-6C4E-AF86-F4AE24CCFC1B}" destId="{0E503BEF-E000-5248-93BB-27C49272360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62845-D595-374E-80B0-D267A29EEEBA}" type="doc">
      <dgm:prSet loTypeId="urn:microsoft.com/office/officeart/2005/8/layout/b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36267-734E-C34C-AECC-8CD195D40239}">
      <dgm:prSet/>
      <dgm:spPr>
        <a:ln w="9525">
          <a:solidFill>
            <a:schemeClr val="accent2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system security begins with the installation of the operating system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CB57397D-4A17-2343-8AB9-7B403E1AA1B0}" type="parTrans" cxnId="{CA046C51-A50A-5B44-A27E-93385B5036B2}">
      <dgm:prSet/>
      <dgm:spPr/>
      <dgm:t>
        <a:bodyPr/>
        <a:lstStyle/>
        <a:p>
          <a:endParaRPr lang="en-US"/>
        </a:p>
      </dgm:t>
    </dgm:pt>
    <dgm:pt modelId="{AA2C0B34-BE98-1A4F-8163-AA527562BA41}" type="sibTrans" cxnId="{CA046C51-A50A-5B44-A27E-93385B5036B2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40E1FA60-0FAB-4146-8C05-884D92581261}">
      <dgm:prSet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ideally new systems should be constructed on a protected network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DC1985A2-449B-A94C-8BFA-2865E8E9FF74}" type="parTrans" cxnId="{8AC8CB7C-7178-A241-80A3-3097A9C61A62}">
      <dgm:prSet/>
      <dgm:spPr/>
      <dgm:t>
        <a:bodyPr/>
        <a:lstStyle/>
        <a:p>
          <a:endParaRPr lang="en-US"/>
        </a:p>
      </dgm:t>
    </dgm:pt>
    <dgm:pt modelId="{E4763C7C-2D93-9F42-BBA0-BB712B2288CD}" type="sibTrans" cxnId="{8AC8CB7C-7178-A241-80A3-3097A9C61A62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53239C88-B6BC-2747-AE63-2D57DEB9BEA5}">
      <dgm:prSet/>
      <dgm:spPr>
        <a:ln>
          <a:solidFill>
            <a:schemeClr val="accent2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full installation and hardening process should occur before the system is deployed to its intended location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EF58C5DA-3990-3D41-AE4A-3D047E19D069}" type="parTrans" cxnId="{4FFC6E16-56F7-9740-879B-3BD59FA80C86}">
      <dgm:prSet/>
      <dgm:spPr/>
      <dgm:t>
        <a:bodyPr/>
        <a:lstStyle/>
        <a:p>
          <a:endParaRPr lang="en-US"/>
        </a:p>
      </dgm:t>
    </dgm:pt>
    <dgm:pt modelId="{82E1D71A-1877-9A4F-9C6F-359745872743}" type="sibTrans" cxnId="{4FFC6E16-56F7-9740-879B-3BD59FA80C86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80473283-7AB8-8B42-8D81-E72DFFF00891}">
      <dgm:prSet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initial installation should install the minimum necessary for the desired system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0E7B5B96-8EC1-594A-8869-0B959A9D172F}" type="parTrans" cxnId="{65EE247A-8EBD-3E47-9B4B-BF91A96FB747}">
      <dgm:prSet/>
      <dgm:spPr/>
      <dgm:t>
        <a:bodyPr/>
        <a:lstStyle/>
        <a:p>
          <a:endParaRPr lang="en-US"/>
        </a:p>
      </dgm:t>
    </dgm:pt>
    <dgm:pt modelId="{20444211-07C4-0E4E-8AC2-7FA087B70A75}" type="sibTrans" cxnId="{65EE247A-8EBD-3E47-9B4B-BF91A96FB747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D3EFCC42-EF33-454B-9762-06D6FE2D0F2D}">
      <dgm:prSet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overall  boot process must also be secured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96F120DB-13FC-3646-B7C6-D53739C5066A}" type="parTrans" cxnId="{EBD4EAFD-1D92-6948-A76A-8177B9F34F88}">
      <dgm:prSet/>
      <dgm:spPr/>
      <dgm:t>
        <a:bodyPr/>
        <a:lstStyle/>
        <a:p>
          <a:endParaRPr lang="en-US"/>
        </a:p>
      </dgm:t>
    </dgm:pt>
    <dgm:pt modelId="{A79AE981-1338-1340-AF77-ED8D8D2898E6}" type="sibTrans" cxnId="{EBD4EAFD-1D92-6948-A76A-8177B9F34F88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BBE5BD6B-9A47-A14C-B349-86104CDF0F55}">
      <dgm:prSet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the integrity and source of any additional device driver code must be carefully validated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B7E0DD7E-31C4-F242-8C43-21D2C90257C3}" type="parTrans" cxnId="{5E9567B1-D9BF-F64C-BD61-41254C4F63DB}">
      <dgm:prSet/>
      <dgm:spPr/>
      <dgm:t>
        <a:bodyPr/>
        <a:lstStyle/>
        <a:p>
          <a:endParaRPr lang="en-US"/>
        </a:p>
      </dgm:t>
    </dgm:pt>
    <dgm:pt modelId="{44BE5A00-D3A6-AE4B-B56C-2978E82FA5D7}" type="sibTrans" cxnId="{5E9567B1-D9BF-F64C-BD61-41254C4F63DB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5E286F94-4753-AF4F-A0DE-6A94497FE372}">
      <dgm:prSet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critical that the system be kept up to date, with all critical security related patches installed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08580041-3BA4-2240-A204-10ABEA84E447}" type="parTrans" cxnId="{2D60531C-01DF-8442-B812-D24FCA54BE72}">
      <dgm:prSet/>
      <dgm:spPr/>
      <dgm:t>
        <a:bodyPr/>
        <a:lstStyle/>
        <a:p>
          <a:endParaRPr lang="en-US"/>
        </a:p>
      </dgm:t>
    </dgm:pt>
    <dgm:pt modelId="{453F92BC-16B0-B647-8D13-C8700284C3F5}" type="sibTrans" cxnId="{2D60531C-01DF-8442-B812-D24FCA54BE72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5528E0FC-90E4-5B44-833C-F4662CF2FE64}">
      <dgm:prSet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should stage and validate all patches on the test systems before deploying them in production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391D8F04-8AF3-DE4B-9840-6AFF4351AD0F}" type="parTrans" cxnId="{7405C024-DF30-6547-AE0C-D710D99A3622}">
      <dgm:prSet/>
      <dgm:spPr/>
      <dgm:t>
        <a:bodyPr/>
        <a:lstStyle/>
        <a:p>
          <a:endParaRPr lang="en-US"/>
        </a:p>
      </dgm:t>
    </dgm:pt>
    <dgm:pt modelId="{CEE40CDA-FBAB-0247-8F1B-D5FAE0E950C7}" type="sibTrans" cxnId="{7405C024-DF30-6547-AE0C-D710D99A3622}">
      <dgm:prSet/>
      <dgm:spPr/>
      <dgm:t>
        <a:bodyPr/>
        <a:lstStyle/>
        <a:p>
          <a:endParaRPr lang="en-US"/>
        </a:p>
      </dgm:t>
    </dgm:pt>
    <dgm:pt modelId="{5F26B70A-D0F6-134C-8584-833CC0CFE2E2}" type="pres">
      <dgm:prSet presAssocID="{40762845-D595-374E-80B0-D267A29EEEBA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B5C9B2C-E27D-494F-A818-618851B974BD}" type="pres">
      <dgm:prSet presAssocID="{96A36267-734E-C34C-AECC-8CD195D40239}" presName="firstNode" presStyleLbl="node1" presStyleIdx="0" presStyleCnt="8" custScaleX="144011" custScaleY="146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82F35-36F4-7A4F-9E29-F74671372B2B}" type="pres">
      <dgm:prSet presAssocID="{AA2C0B34-BE98-1A4F-8163-AA527562BA41}" presName="sibTrans" presStyleLbl="sibTrans2D1" presStyleIdx="0" presStyleCnt="7"/>
      <dgm:spPr/>
      <dgm:t>
        <a:bodyPr/>
        <a:lstStyle/>
        <a:p>
          <a:endParaRPr lang="en-US"/>
        </a:p>
      </dgm:t>
    </dgm:pt>
    <dgm:pt modelId="{6AB46550-E6FE-AD48-A300-8C2E3FC0A54A}" type="pres">
      <dgm:prSet presAssocID="{40E1FA60-0FAB-4146-8C05-884D92581261}" presName="middleNode" presStyleCnt="0"/>
      <dgm:spPr/>
    </dgm:pt>
    <dgm:pt modelId="{82FDFA28-B073-F649-96BC-BB0F5572BB63}" type="pres">
      <dgm:prSet presAssocID="{40E1FA60-0FAB-4146-8C05-884D92581261}" presName="padding" presStyleLbl="node1" presStyleIdx="0" presStyleCnt="8"/>
      <dgm:spPr/>
    </dgm:pt>
    <dgm:pt modelId="{D917A1E4-1AC7-434A-856C-A19C50B19B37}" type="pres">
      <dgm:prSet presAssocID="{40E1FA60-0FAB-4146-8C05-884D92581261}" presName="shape" presStyleLbl="node1" presStyleIdx="1" presStyleCnt="8" custScaleX="150029" custScaleY="159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048DB-C4F5-B649-A034-2B98E59186E0}" type="pres">
      <dgm:prSet presAssocID="{E4763C7C-2D93-9F42-BBA0-BB712B2288CD}" presName="sibTrans" presStyleLbl="sibTrans2D1" presStyleIdx="1" presStyleCnt="7"/>
      <dgm:spPr/>
      <dgm:t>
        <a:bodyPr/>
        <a:lstStyle/>
        <a:p>
          <a:endParaRPr lang="en-US"/>
        </a:p>
      </dgm:t>
    </dgm:pt>
    <dgm:pt modelId="{40A7089C-97DE-B848-9081-DCD1C3F1FC64}" type="pres">
      <dgm:prSet presAssocID="{53239C88-B6BC-2747-AE63-2D57DEB9BEA5}" presName="middleNode" presStyleCnt="0"/>
      <dgm:spPr/>
    </dgm:pt>
    <dgm:pt modelId="{62B51971-408C-D744-BBD1-C0677EE86C11}" type="pres">
      <dgm:prSet presAssocID="{53239C88-B6BC-2747-AE63-2D57DEB9BEA5}" presName="padding" presStyleLbl="node1" presStyleIdx="1" presStyleCnt="8"/>
      <dgm:spPr/>
    </dgm:pt>
    <dgm:pt modelId="{EBB6C90D-9C1E-1F4C-ACAC-F24C4A23C5F3}" type="pres">
      <dgm:prSet presAssocID="{53239C88-B6BC-2747-AE63-2D57DEB9BEA5}" presName="shape" presStyleLbl="node1" presStyleIdx="2" presStyleCnt="8" custScaleX="154695" custScaleY="156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FA7D0-D8C8-024E-AA61-8D830334A323}" type="pres">
      <dgm:prSet presAssocID="{82E1D71A-1877-9A4F-9C6F-359745872743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CF9887B-643A-A84E-BB06-43FFEA54FF60}" type="pres">
      <dgm:prSet presAssocID="{80473283-7AB8-8B42-8D81-E72DFFF00891}" presName="middleNode" presStyleCnt="0"/>
      <dgm:spPr/>
    </dgm:pt>
    <dgm:pt modelId="{C21D8545-07B7-DE41-B6E4-D4FFAA2E1FEE}" type="pres">
      <dgm:prSet presAssocID="{80473283-7AB8-8B42-8D81-E72DFFF00891}" presName="padding" presStyleLbl="node1" presStyleIdx="2" presStyleCnt="8"/>
      <dgm:spPr/>
    </dgm:pt>
    <dgm:pt modelId="{C6B9AD10-FB4D-D044-87F2-35E7413F290E}" type="pres">
      <dgm:prSet presAssocID="{80473283-7AB8-8B42-8D81-E72DFFF00891}" presName="shape" presStyleLbl="node1" presStyleIdx="3" presStyleCnt="8" custScaleX="156526" custScaleY="152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78B95-DEFA-D947-974A-31B62DDDB461}" type="pres">
      <dgm:prSet presAssocID="{20444211-07C4-0E4E-8AC2-7FA087B70A75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7CA78B1-8D11-D748-A90A-BA77974477C1}" type="pres">
      <dgm:prSet presAssocID="{D3EFCC42-EF33-454B-9762-06D6FE2D0F2D}" presName="middleNode" presStyleCnt="0"/>
      <dgm:spPr/>
    </dgm:pt>
    <dgm:pt modelId="{88FFF25A-373B-0A47-B483-4DFDC84EB859}" type="pres">
      <dgm:prSet presAssocID="{D3EFCC42-EF33-454B-9762-06D6FE2D0F2D}" presName="padding" presStyleLbl="node1" presStyleIdx="3" presStyleCnt="8"/>
      <dgm:spPr/>
    </dgm:pt>
    <dgm:pt modelId="{3AA00FA7-B86C-6A4F-82D5-567CD5BD8DBF}" type="pres">
      <dgm:prSet presAssocID="{D3EFCC42-EF33-454B-9762-06D6FE2D0F2D}" presName="shape" presStyleLbl="node1" presStyleIdx="4" presStyleCnt="8" custScaleX="134094" custScaleY="128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AB88F-74BC-A843-B8C8-3DA70FD4D0F0}" type="pres">
      <dgm:prSet presAssocID="{A79AE981-1338-1340-AF77-ED8D8D2898E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8A580D7E-C159-8849-A77F-D780EA353668}" type="pres">
      <dgm:prSet presAssocID="{BBE5BD6B-9A47-A14C-B349-86104CDF0F55}" presName="middleNode" presStyleCnt="0"/>
      <dgm:spPr/>
    </dgm:pt>
    <dgm:pt modelId="{66769551-5AC2-5049-96B3-C7AEC8445F6F}" type="pres">
      <dgm:prSet presAssocID="{BBE5BD6B-9A47-A14C-B349-86104CDF0F55}" presName="padding" presStyleLbl="node1" presStyleIdx="4" presStyleCnt="8"/>
      <dgm:spPr/>
    </dgm:pt>
    <dgm:pt modelId="{C64615C1-0F6D-2449-BF40-D725C5365F1C}" type="pres">
      <dgm:prSet presAssocID="{BBE5BD6B-9A47-A14C-B349-86104CDF0F55}" presName="shape" presStyleLbl="node1" presStyleIdx="5" presStyleCnt="8" custScaleX="142324" custScaleY="140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B0324-470E-744F-9687-E5034D344706}" type="pres">
      <dgm:prSet presAssocID="{44BE5A00-D3A6-AE4B-B56C-2978E82FA5D7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7DC7C53-A3FC-244C-8F95-D1A6887C4CC4}" type="pres">
      <dgm:prSet presAssocID="{5E286F94-4753-AF4F-A0DE-6A94497FE372}" presName="middleNode" presStyleCnt="0"/>
      <dgm:spPr/>
    </dgm:pt>
    <dgm:pt modelId="{93B548E5-DAD4-FB48-AE1A-C995BF842E5A}" type="pres">
      <dgm:prSet presAssocID="{5E286F94-4753-AF4F-A0DE-6A94497FE372}" presName="padding" presStyleLbl="node1" presStyleIdx="5" presStyleCnt="8"/>
      <dgm:spPr/>
    </dgm:pt>
    <dgm:pt modelId="{3758884F-B33B-694A-A500-FB757A8F5DBD}" type="pres">
      <dgm:prSet presAssocID="{5E286F94-4753-AF4F-A0DE-6A94497FE372}" presName="shape" presStyleLbl="node1" presStyleIdx="6" presStyleCnt="8" custScaleX="156866" custScaleY="160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E9637-6049-C249-82E5-589C5C5A69C4}" type="pres">
      <dgm:prSet presAssocID="{453F92BC-16B0-B647-8D13-C8700284C3F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8663F024-4112-8B47-8796-758985F9B1C0}" type="pres">
      <dgm:prSet presAssocID="{5528E0FC-90E4-5B44-833C-F4662CF2FE64}" presName="lastNode" presStyleLbl="node1" presStyleIdx="7" presStyleCnt="8" custScaleX="143551" custScaleY="149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C6E16-56F7-9740-879B-3BD59FA80C86}" srcId="{40762845-D595-374E-80B0-D267A29EEEBA}" destId="{53239C88-B6BC-2747-AE63-2D57DEB9BEA5}" srcOrd="2" destOrd="0" parTransId="{EF58C5DA-3990-3D41-AE4A-3D047E19D069}" sibTransId="{82E1D71A-1877-9A4F-9C6F-359745872743}"/>
    <dgm:cxn modelId="{2069E90D-E34D-4F4D-921B-A25CCF84E4D1}" type="presOf" srcId="{5E286F94-4753-AF4F-A0DE-6A94497FE372}" destId="{3758884F-B33B-694A-A500-FB757A8F5DBD}" srcOrd="0" destOrd="0" presId="urn:microsoft.com/office/officeart/2005/8/layout/bProcess2"/>
    <dgm:cxn modelId="{76063644-5CAD-D840-8CBB-3AC791FAA92E}" type="presOf" srcId="{82E1D71A-1877-9A4F-9C6F-359745872743}" destId="{067FA7D0-D8C8-024E-AA61-8D830334A323}" srcOrd="0" destOrd="0" presId="urn:microsoft.com/office/officeart/2005/8/layout/bProcess2"/>
    <dgm:cxn modelId="{2D60531C-01DF-8442-B812-D24FCA54BE72}" srcId="{40762845-D595-374E-80B0-D267A29EEEBA}" destId="{5E286F94-4753-AF4F-A0DE-6A94497FE372}" srcOrd="6" destOrd="0" parTransId="{08580041-3BA4-2240-A204-10ABEA84E447}" sibTransId="{453F92BC-16B0-B647-8D13-C8700284C3F5}"/>
    <dgm:cxn modelId="{EBD4EAFD-1D92-6948-A76A-8177B9F34F88}" srcId="{40762845-D595-374E-80B0-D267A29EEEBA}" destId="{D3EFCC42-EF33-454B-9762-06D6FE2D0F2D}" srcOrd="4" destOrd="0" parTransId="{96F120DB-13FC-3646-B7C6-D53739C5066A}" sibTransId="{A79AE981-1338-1340-AF77-ED8D8D2898E6}"/>
    <dgm:cxn modelId="{F3B24AFE-5D1A-9448-A8FE-11ECB24485BD}" type="presOf" srcId="{BBE5BD6B-9A47-A14C-B349-86104CDF0F55}" destId="{C64615C1-0F6D-2449-BF40-D725C5365F1C}" srcOrd="0" destOrd="0" presId="urn:microsoft.com/office/officeart/2005/8/layout/bProcess2"/>
    <dgm:cxn modelId="{9A238CC0-084C-1B46-9499-30E938506EF0}" type="presOf" srcId="{A79AE981-1338-1340-AF77-ED8D8D2898E6}" destId="{EDCAB88F-74BC-A843-B8C8-3DA70FD4D0F0}" srcOrd="0" destOrd="0" presId="urn:microsoft.com/office/officeart/2005/8/layout/bProcess2"/>
    <dgm:cxn modelId="{7405C024-DF30-6547-AE0C-D710D99A3622}" srcId="{40762845-D595-374E-80B0-D267A29EEEBA}" destId="{5528E0FC-90E4-5B44-833C-F4662CF2FE64}" srcOrd="7" destOrd="0" parTransId="{391D8F04-8AF3-DE4B-9840-6AFF4351AD0F}" sibTransId="{CEE40CDA-FBAB-0247-8F1B-D5FAE0E950C7}"/>
    <dgm:cxn modelId="{0B315EE1-BCED-EE43-9BB9-A0C8587C24E8}" type="presOf" srcId="{40E1FA60-0FAB-4146-8C05-884D92581261}" destId="{D917A1E4-1AC7-434A-856C-A19C50B19B37}" srcOrd="0" destOrd="0" presId="urn:microsoft.com/office/officeart/2005/8/layout/bProcess2"/>
    <dgm:cxn modelId="{E0218BA5-5646-B840-8B7F-C99506A66309}" type="presOf" srcId="{20444211-07C4-0E4E-8AC2-7FA087B70A75}" destId="{E0278B95-DEFA-D947-974A-31B62DDDB461}" srcOrd="0" destOrd="0" presId="urn:microsoft.com/office/officeart/2005/8/layout/bProcess2"/>
    <dgm:cxn modelId="{CEE4DCB1-037E-D743-9197-62489F9AC364}" type="presOf" srcId="{453F92BC-16B0-B647-8D13-C8700284C3F5}" destId="{19DE9637-6049-C249-82E5-589C5C5A69C4}" srcOrd="0" destOrd="0" presId="urn:microsoft.com/office/officeart/2005/8/layout/bProcess2"/>
    <dgm:cxn modelId="{8917D36F-4D4D-FE46-B04E-EEEB446B8B2A}" type="presOf" srcId="{D3EFCC42-EF33-454B-9762-06D6FE2D0F2D}" destId="{3AA00FA7-B86C-6A4F-82D5-567CD5BD8DBF}" srcOrd="0" destOrd="0" presId="urn:microsoft.com/office/officeart/2005/8/layout/bProcess2"/>
    <dgm:cxn modelId="{3BB8B181-BA37-1E47-83E9-10CCCB175051}" type="presOf" srcId="{AA2C0B34-BE98-1A4F-8163-AA527562BA41}" destId="{69482F35-36F4-7A4F-9E29-F74671372B2B}" srcOrd="0" destOrd="0" presId="urn:microsoft.com/office/officeart/2005/8/layout/bProcess2"/>
    <dgm:cxn modelId="{BDD9977F-93A3-2242-9CAD-6354D63D9EBB}" type="presOf" srcId="{96A36267-734E-C34C-AECC-8CD195D40239}" destId="{BB5C9B2C-E27D-494F-A818-618851B974BD}" srcOrd="0" destOrd="0" presId="urn:microsoft.com/office/officeart/2005/8/layout/bProcess2"/>
    <dgm:cxn modelId="{8AC8CB7C-7178-A241-80A3-3097A9C61A62}" srcId="{40762845-D595-374E-80B0-D267A29EEEBA}" destId="{40E1FA60-0FAB-4146-8C05-884D92581261}" srcOrd="1" destOrd="0" parTransId="{DC1985A2-449B-A94C-8BFA-2865E8E9FF74}" sibTransId="{E4763C7C-2D93-9F42-BBA0-BB712B2288CD}"/>
    <dgm:cxn modelId="{5042AA45-D36B-9B44-ACEB-132DE781B9F7}" type="presOf" srcId="{5528E0FC-90E4-5B44-833C-F4662CF2FE64}" destId="{8663F024-4112-8B47-8796-758985F9B1C0}" srcOrd="0" destOrd="0" presId="urn:microsoft.com/office/officeart/2005/8/layout/bProcess2"/>
    <dgm:cxn modelId="{2F12F0CC-78E7-1143-8034-840D101CD843}" type="presOf" srcId="{E4763C7C-2D93-9F42-BBA0-BB712B2288CD}" destId="{17E048DB-C4F5-B649-A034-2B98E59186E0}" srcOrd="0" destOrd="0" presId="urn:microsoft.com/office/officeart/2005/8/layout/bProcess2"/>
    <dgm:cxn modelId="{65EE247A-8EBD-3E47-9B4B-BF91A96FB747}" srcId="{40762845-D595-374E-80B0-D267A29EEEBA}" destId="{80473283-7AB8-8B42-8D81-E72DFFF00891}" srcOrd="3" destOrd="0" parTransId="{0E7B5B96-8EC1-594A-8869-0B959A9D172F}" sibTransId="{20444211-07C4-0E4E-8AC2-7FA087B70A75}"/>
    <dgm:cxn modelId="{0B918D1A-C1A1-9343-91D5-1981A917E938}" type="presOf" srcId="{53239C88-B6BC-2747-AE63-2D57DEB9BEA5}" destId="{EBB6C90D-9C1E-1F4C-ACAC-F24C4A23C5F3}" srcOrd="0" destOrd="0" presId="urn:microsoft.com/office/officeart/2005/8/layout/bProcess2"/>
    <dgm:cxn modelId="{5E9567B1-D9BF-F64C-BD61-41254C4F63DB}" srcId="{40762845-D595-374E-80B0-D267A29EEEBA}" destId="{BBE5BD6B-9A47-A14C-B349-86104CDF0F55}" srcOrd="5" destOrd="0" parTransId="{B7E0DD7E-31C4-F242-8C43-21D2C90257C3}" sibTransId="{44BE5A00-D3A6-AE4B-B56C-2978E82FA5D7}"/>
    <dgm:cxn modelId="{D4603DD2-E63C-CE4A-8998-7AF527DF9726}" type="presOf" srcId="{44BE5A00-D3A6-AE4B-B56C-2978E82FA5D7}" destId="{E6DB0324-470E-744F-9687-E5034D344706}" srcOrd="0" destOrd="0" presId="urn:microsoft.com/office/officeart/2005/8/layout/bProcess2"/>
    <dgm:cxn modelId="{C68C8280-CE7E-5B4B-BB45-65B6048633F4}" type="presOf" srcId="{40762845-D595-374E-80B0-D267A29EEEBA}" destId="{5F26B70A-D0F6-134C-8584-833CC0CFE2E2}" srcOrd="0" destOrd="0" presId="urn:microsoft.com/office/officeart/2005/8/layout/bProcess2"/>
    <dgm:cxn modelId="{CA046C51-A50A-5B44-A27E-93385B5036B2}" srcId="{40762845-D595-374E-80B0-D267A29EEEBA}" destId="{96A36267-734E-C34C-AECC-8CD195D40239}" srcOrd="0" destOrd="0" parTransId="{CB57397D-4A17-2343-8AB9-7B403E1AA1B0}" sibTransId="{AA2C0B34-BE98-1A4F-8163-AA527562BA41}"/>
    <dgm:cxn modelId="{DBEFC360-0EF1-5844-A5F9-73A7BDBF5434}" type="presOf" srcId="{80473283-7AB8-8B42-8D81-E72DFFF00891}" destId="{C6B9AD10-FB4D-D044-87F2-35E7413F290E}" srcOrd="0" destOrd="0" presId="urn:microsoft.com/office/officeart/2005/8/layout/bProcess2"/>
    <dgm:cxn modelId="{B9F44C27-12A7-0A46-8D7B-E8266CF97794}" type="presParOf" srcId="{5F26B70A-D0F6-134C-8584-833CC0CFE2E2}" destId="{BB5C9B2C-E27D-494F-A818-618851B974BD}" srcOrd="0" destOrd="0" presId="urn:microsoft.com/office/officeart/2005/8/layout/bProcess2"/>
    <dgm:cxn modelId="{66E89232-F547-004B-9503-08FB601FEE2C}" type="presParOf" srcId="{5F26B70A-D0F6-134C-8584-833CC0CFE2E2}" destId="{69482F35-36F4-7A4F-9E29-F74671372B2B}" srcOrd="1" destOrd="0" presId="urn:microsoft.com/office/officeart/2005/8/layout/bProcess2"/>
    <dgm:cxn modelId="{A06E1E66-234A-DD4F-97CB-4193F2E350BF}" type="presParOf" srcId="{5F26B70A-D0F6-134C-8584-833CC0CFE2E2}" destId="{6AB46550-E6FE-AD48-A300-8C2E3FC0A54A}" srcOrd="2" destOrd="0" presId="urn:microsoft.com/office/officeart/2005/8/layout/bProcess2"/>
    <dgm:cxn modelId="{AFD4D8E2-31E6-7D48-8D48-A7D3843535D0}" type="presParOf" srcId="{6AB46550-E6FE-AD48-A300-8C2E3FC0A54A}" destId="{82FDFA28-B073-F649-96BC-BB0F5572BB63}" srcOrd="0" destOrd="0" presId="urn:microsoft.com/office/officeart/2005/8/layout/bProcess2"/>
    <dgm:cxn modelId="{043A4512-063A-D049-82F2-7D7D755DDB55}" type="presParOf" srcId="{6AB46550-E6FE-AD48-A300-8C2E3FC0A54A}" destId="{D917A1E4-1AC7-434A-856C-A19C50B19B37}" srcOrd="1" destOrd="0" presId="urn:microsoft.com/office/officeart/2005/8/layout/bProcess2"/>
    <dgm:cxn modelId="{C1E7999D-9E32-CE4B-B0B7-6ACB8BEAE53A}" type="presParOf" srcId="{5F26B70A-D0F6-134C-8584-833CC0CFE2E2}" destId="{17E048DB-C4F5-B649-A034-2B98E59186E0}" srcOrd="3" destOrd="0" presId="urn:microsoft.com/office/officeart/2005/8/layout/bProcess2"/>
    <dgm:cxn modelId="{ED696116-3A3F-1742-96AA-BD6B88E7C46E}" type="presParOf" srcId="{5F26B70A-D0F6-134C-8584-833CC0CFE2E2}" destId="{40A7089C-97DE-B848-9081-DCD1C3F1FC64}" srcOrd="4" destOrd="0" presId="urn:microsoft.com/office/officeart/2005/8/layout/bProcess2"/>
    <dgm:cxn modelId="{9FDC8DC4-5269-F84B-9372-47C8D60C4D8C}" type="presParOf" srcId="{40A7089C-97DE-B848-9081-DCD1C3F1FC64}" destId="{62B51971-408C-D744-BBD1-C0677EE86C11}" srcOrd="0" destOrd="0" presId="urn:microsoft.com/office/officeart/2005/8/layout/bProcess2"/>
    <dgm:cxn modelId="{768F6049-D9E6-A54E-9CBD-5F6492159105}" type="presParOf" srcId="{40A7089C-97DE-B848-9081-DCD1C3F1FC64}" destId="{EBB6C90D-9C1E-1F4C-ACAC-F24C4A23C5F3}" srcOrd="1" destOrd="0" presId="urn:microsoft.com/office/officeart/2005/8/layout/bProcess2"/>
    <dgm:cxn modelId="{30D16E35-E372-5C4F-B95A-8CA2830DD188}" type="presParOf" srcId="{5F26B70A-D0F6-134C-8584-833CC0CFE2E2}" destId="{067FA7D0-D8C8-024E-AA61-8D830334A323}" srcOrd="5" destOrd="0" presId="urn:microsoft.com/office/officeart/2005/8/layout/bProcess2"/>
    <dgm:cxn modelId="{0EAB1083-93F1-9F43-9B90-267ED1CFEB1B}" type="presParOf" srcId="{5F26B70A-D0F6-134C-8584-833CC0CFE2E2}" destId="{7CF9887B-643A-A84E-BB06-43FFEA54FF60}" srcOrd="6" destOrd="0" presId="urn:microsoft.com/office/officeart/2005/8/layout/bProcess2"/>
    <dgm:cxn modelId="{249F97BF-D923-1241-89AC-F31A625826FC}" type="presParOf" srcId="{7CF9887B-643A-A84E-BB06-43FFEA54FF60}" destId="{C21D8545-07B7-DE41-B6E4-D4FFAA2E1FEE}" srcOrd="0" destOrd="0" presId="urn:microsoft.com/office/officeart/2005/8/layout/bProcess2"/>
    <dgm:cxn modelId="{6B950706-F3C0-C742-9795-C23406D9B13C}" type="presParOf" srcId="{7CF9887B-643A-A84E-BB06-43FFEA54FF60}" destId="{C6B9AD10-FB4D-D044-87F2-35E7413F290E}" srcOrd="1" destOrd="0" presId="urn:microsoft.com/office/officeart/2005/8/layout/bProcess2"/>
    <dgm:cxn modelId="{EB7162C9-2340-E045-AA6A-9433C6D11693}" type="presParOf" srcId="{5F26B70A-D0F6-134C-8584-833CC0CFE2E2}" destId="{E0278B95-DEFA-D947-974A-31B62DDDB461}" srcOrd="7" destOrd="0" presId="urn:microsoft.com/office/officeart/2005/8/layout/bProcess2"/>
    <dgm:cxn modelId="{1FBEEDBF-7F2F-6743-9804-F937D35BF2C0}" type="presParOf" srcId="{5F26B70A-D0F6-134C-8584-833CC0CFE2E2}" destId="{77CA78B1-8D11-D748-A90A-BA77974477C1}" srcOrd="8" destOrd="0" presId="urn:microsoft.com/office/officeart/2005/8/layout/bProcess2"/>
    <dgm:cxn modelId="{2E26AF40-63A1-FD43-A1CE-2080DA94C9B7}" type="presParOf" srcId="{77CA78B1-8D11-D748-A90A-BA77974477C1}" destId="{88FFF25A-373B-0A47-B483-4DFDC84EB859}" srcOrd="0" destOrd="0" presId="urn:microsoft.com/office/officeart/2005/8/layout/bProcess2"/>
    <dgm:cxn modelId="{0C886D60-FCCF-3C4A-B0B4-932266082435}" type="presParOf" srcId="{77CA78B1-8D11-D748-A90A-BA77974477C1}" destId="{3AA00FA7-B86C-6A4F-82D5-567CD5BD8DBF}" srcOrd="1" destOrd="0" presId="urn:microsoft.com/office/officeart/2005/8/layout/bProcess2"/>
    <dgm:cxn modelId="{F432C8CE-ADDA-F54A-9FCC-E7DCE30D1D92}" type="presParOf" srcId="{5F26B70A-D0F6-134C-8584-833CC0CFE2E2}" destId="{EDCAB88F-74BC-A843-B8C8-3DA70FD4D0F0}" srcOrd="9" destOrd="0" presId="urn:microsoft.com/office/officeart/2005/8/layout/bProcess2"/>
    <dgm:cxn modelId="{4F070B1D-AE4B-2E44-A816-E3B0C8145F30}" type="presParOf" srcId="{5F26B70A-D0F6-134C-8584-833CC0CFE2E2}" destId="{8A580D7E-C159-8849-A77F-D780EA353668}" srcOrd="10" destOrd="0" presId="urn:microsoft.com/office/officeart/2005/8/layout/bProcess2"/>
    <dgm:cxn modelId="{9BE27409-77C5-1D47-B2C8-FB3ABE0CADE8}" type="presParOf" srcId="{8A580D7E-C159-8849-A77F-D780EA353668}" destId="{66769551-5AC2-5049-96B3-C7AEC8445F6F}" srcOrd="0" destOrd="0" presId="urn:microsoft.com/office/officeart/2005/8/layout/bProcess2"/>
    <dgm:cxn modelId="{424FA3FD-A059-4145-B563-F816E9C157F2}" type="presParOf" srcId="{8A580D7E-C159-8849-A77F-D780EA353668}" destId="{C64615C1-0F6D-2449-BF40-D725C5365F1C}" srcOrd="1" destOrd="0" presId="urn:microsoft.com/office/officeart/2005/8/layout/bProcess2"/>
    <dgm:cxn modelId="{BA864404-CC85-1442-AB69-B2EA18C74732}" type="presParOf" srcId="{5F26B70A-D0F6-134C-8584-833CC0CFE2E2}" destId="{E6DB0324-470E-744F-9687-E5034D344706}" srcOrd="11" destOrd="0" presId="urn:microsoft.com/office/officeart/2005/8/layout/bProcess2"/>
    <dgm:cxn modelId="{D15868C1-0B1D-2141-93A0-BB49099D82EC}" type="presParOf" srcId="{5F26B70A-D0F6-134C-8584-833CC0CFE2E2}" destId="{D7DC7C53-A3FC-244C-8F95-D1A6887C4CC4}" srcOrd="12" destOrd="0" presId="urn:microsoft.com/office/officeart/2005/8/layout/bProcess2"/>
    <dgm:cxn modelId="{DCFA0618-70C2-6E4E-BD2E-6365A5011183}" type="presParOf" srcId="{D7DC7C53-A3FC-244C-8F95-D1A6887C4CC4}" destId="{93B548E5-DAD4-FB48-AE1A-C995BF842E5A}" srcOrd="0" destOrd="0" presId="urn:microsoft.com/office/officeart/2005/8/layout/bProcess2"/>
    <dgm:cxn modelId="{21E51F52-B8C7-724F-9B40-60A3E3FD3BF6}" type="presParOf" srcId="{D7DC7C53-A3FC-244C-8F95-D1A6887C4CC4}" destId="{3758884F-B33B-694A-A500-FB757A8F5DBD}" srcOrd="1" destOrd="0" presId="urn:microsoft.com/office/officeart/2005/8/layout/bProcess2"/>
    <dgm:cxn modelId="{C065A1ED-1394-2746-8F59-45E3C791FF69}" type="presParOf" srcId="{5F26B70A-D0F6-134C-8584-833CC0CFE2E2}" destId="{19DE9637-6049-C249-82E5-589C5C5A69C4}" srcOrd="13" destOrd="0" presId="urn:microsoft.com/office/officeart/2005/8/layout/bProcess2"/>
    <dgm:cxn modelId="{4C1F4EFB-3290-174C-B22F-DEBF70100367}" type="presParOf" srcId="{5F26B70A-D0F6-134C-8584-833CC0CFE2E2}" destId="{8663F024-4112-8B47-8796-758985F9B1C0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3BBCE-B749-6C44-8A83-59AE9C2D3239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3D0A0-3F84-3B49-BB5D-6E8D88435989}">
      <dgm:prSet custT="1"/>
      <dgm:spPr/>
      <dgm:t>
        <a:bodyPr/>
        <a:lstStyle/>
        <a:p>
          <a:pPr rtl="0"/>
          <a:r>
            <a:rPr lang="en-US" sz="1300" b="1" dirty="0" smtClean="0">
              <a:solidFill>
                <a:schemeClr val="bg1"/>
              </a:solidFill>
              <a:effectLst/>
            </a:rPr>
            <a:t>is a key enabling technology that may be used to secure data both in transit and when stored</a:t>
          </a:r>
          <a:endParaRPr lang="en-US" sz="1300" dirty="0">
            <a:solidFill>
              <a:schemeClr val="bg1"/>
            </a:solidFill>
            <a:effectLst/>
          </a:endParaRPr>
        </a:p>
      </dgm:t>
    </dgm:pt>
    <dgm:pt modelId="{3217A643-E117-AB44-BB0F-7C9E69904BEA}" type="parTrans" cxnId="{39879A9A-BF07-0945-830F-B5CF28543119}">
      <dgm:prSet/>
      <dgm:spPr/>
      <dgm:t>
        <a:bodyPr/>
        <a:lstStyle/>
        <a:p>
          <a:endParaRPr lang="en-US"/>
        </a:p>
      </dgm:t>
    </dgm:pt>
    <dgm:pt modelId="{CA02B1FE-EB1B-2845-B7EE-3A7FB13A6FEB}" type="sibTrans" cxnId="{39879A9A-BF07-0945-830F-B5CF28543119}">
      <dgm:prSet/>
      <dgm:spPr/>
      <dgm:t>
        <a:bodyPr/>
        <a:lstStyle/>
        <a:p>
          <a:endParaRPr lang="en-US"/>
        </a:p>
      </dgm:t>
    </dgm:pt>
    <dgm:pt modelId="{B2435B80-7CD5-534A-94A7-44C1AD89FE96}">
      <dgm:prSet custT="1"/>
      <dgm:spPr/>
      <dgm:t>
        <a:bodyPr/>
        <a:lstStyle/>
        <a:p>
          <a:pPr rtl="0"/>
          <a:r>
            <a:rPr lang="en-US" sz="1300" b="1" dirty="0" smtClean="0">
              <a:solidFill>
                <a:schemeClr val="bg1"/>
              </a:solidFill>
              <a:effectLst/>
            </a:rPr>
            <a:t>must be configured and appropriate cryptographic keys created, signed, and secured</a:t>
          </a:r>
          <a:endParaRPr lang="en-US" sz="1300" dirty="0">
            <a:solidFill>
              <a:schemeClr val="bg1"/>
            </a:solidFill>
            <a:effectLst/>
          </a:endParaRPr>
        </a:p>
      </dgm:t>
    </dgm:pt>
    <dgm:pt modelId="{A4F1A9F0-D505-6D46-875E-D2319FBA4668}" type="parTrans" cxnId="{93DB30A5-84D2-6D40-A191-D6122A8F13F9}">
      <dgm:prSet/>
      <dgm:spPr/>
      <dgm:t>
        <a:bodyPr/>
        <a:lstStyle/>
        <a:p>
          <a:endParaRPr lang="en-US"/>
        </a:p>
      </dgm:t>
    </dgm:pt>
    <dgm:pt modelId="{4EF0DBF9-2B52-394C-8A1B-6D2DC11E1CE2}" type="sibTrans" cxnId="{93DB30A5-84D2-6D40-A191-D6122A8F13F9}">
      <dgm:prSet/>
      <dgm:spPr/>
      <dgm:t>
        <a:bodyPr/>
        <a:lstStyle/>
        <a:p>
          <a:endParaRPr lang="en-US"/>
        </a:p>
      </dgm:t>
    </dgm:pt>
    <dgm:pt modelId="{75F128DE-D78E-F147-9D4B-8C7DAB6E204C}">
      <dgm:prSet custT="1"/>
      <dgm:spPr/>
      <dgm:t>
        <a:bodyPr/>
        <a:lstStyle/>
        <a:p>
          <a:pPr rtl="0"/>
          <a:r>
            <a:rPr lang="en-US" sz="1300" b="1" dirty="0" smtClean="0">
              <a:solidFill>
                <a:schemeClr val="bg1"/>
              </a:solidFill>
              <a:effectLst/>
            </a:rPr>
            <a:t>if secure network services are provided using TLS or IPsec suitable public and private keys must be generated for each of them</a:t>
          </a:r>
          <a:endParaRPr lang="en-US" sz="1300" dirty="0">
            <a:solidFill>
              <a:schemeClr val="bg1"/>
            </a:solidFill>
            <a:effectLst/>
          </a:endParaRPr>
        </a:p>
      </dgm:t>
    </dgm:pt>
    <dgm:pt modelId="{5E06CD86-27A6-6F4B-91C0-A132C6A48389}" type="parTrans" cxnId="{0DF1588E-1A6B-004A-9F03-1E58DE510275}">
      <dgm:prSet/>
      <dgm:spPr/>
      <dgm:t>
        <a:bodyPr/>
        <a:lstStyle/>
        <a:p>
          <a:endParaRPr lang="en-US"/>
        </a:p>
      </dgm:t>
    </dgm:pt>
    <dgm:pt modelId="{40065C77-FBC1-D44F-B1D1-EECE5B9E5328}" type="sibTrans" cxnId="{0DF1588E-1A6B-004A-9F03-1E58DE510275}">
      <dgm:prSet/>
      <dgm:spPr/>
      <dgm:t>
        <a:bodyPr/>
        <a:lstStyle/>
        <a:p>
          <a:endParaRPr lang="en-US"/>
        </a:p>
      </dgm:t>
    </dgm:pt>
    <dgm:pt modelId="{7E602F08-6380-C84F-8987-67A0E1499ACC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if secure network services are provided using SSH, appropriate server and client keys must be created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A9CD4872-78F5-9549-9E5F-22513EE1E821}" type="parTrans" cxnId="{0149FB83-AAC8-9645-A40C-7F7FB0CD8A16}">
      <dgm:prSet/>
      <dgm:spPr/>
      <dgm:t>
        <a:bodyPr/>
        <a:lstStyle/>
        <a:p>
          <a:endParaRPr lang="en-US"/>
        </a:p>
      </dgm:t>
    </dgm:pt>
    <dgm:pt modelId="{8644A469-364B-4744-85F1-D6AA36CF64FD}" type="sibTrans" cxnId="{0149FB83-AAC8-9645-A40C-7F7FB0CD8A16}">
      <dgm:prSet/>
      <dgm:spPr/>
      <dgm:t>
        <a:bodyPr/>
        <a:lstStyle/>
        <a:p>
          <a:endParaRPr lang="en-US"/>
        </a:p>
      </dgm:t>
    </dgm:pt>
    <dgm:pt modelId="{2D783FF3-7733-CA4C-B177-C66C213AF7D6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cryptographic file systems are another use of encryption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191E089B-868A-8543-B275-0AFDAB6C5673}" type="parTrans" cxnId="{1BC7B036-2DDB-1147-B64B-F6B8C9668CA3}">
      <dgm:prSet/>
      <dgm:spPr/>
      <dgm:t>
        <a:bodyPr/>
        <a:lstStyle/>
        <a:p>
          <a:endParaRPr lang="en-US"/>
        </a:p>
      </dgm:t>
    </dgm:pt>
    <dgm:pt modelId="{BB8002CD-96D8-644F-97D1-9144A6CE460D}" type="sibTrans" cxnId="{1BC7B036-2DDB-1147-B64B-F6B8C9668CA3}">
      <dgm:prSet/>
      <dgm:spPr/>
      <dgm:t>
        <a:bodyPr/>
        <a:lstStyle/>
        <a:p>
          <a:endParaRPr lang="en-US"/>
        </a:p>
      </dgm:t>
    </dgm:pt>
    <dgm:pt modelId="{02960B84-2726-2241-BF2D-42E25091C3C9}" type="pres">
      <dgm:prSet presAssocID="{EC43BBCE-B749-6C44-8A83-59AE9C2D32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D52BE9-E022-B94C-B1B1-AC7A6A8FFE11}" type="pres">
      <dgm:prSet presAssocID="{7AA3D0A0-3F84-3B49-BB5D-6E8D88435989}" presName="Name5" presStyleLbl="vennNode1" presStyleIdx="0" presStyleCnt="5" custScaleX="143904" custScaleY="150632" custLinFactNeighborX="-256" custLinFactNeighborY="-56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31BEF-F0A3-6940-AE05-C07DFBD9EF8D}" type="pres">
      <dgm:prSet presAssocID="{CA02B1FE-EB1B-2845-B7EE-3A7FB13A6FEB}" presName="space" presStyleCnt="0"/>
      <dgm:spPr/>
    </dgm:pt>
    <dgm:pt modelId="{16E33DAA-D55A-C346-94D6-CC068AA2E5AD}" type="pres">
      <dgm:prSet presAssocID="{B2435B80-7CD5-534A-94A7-44C1AD89FE96}" presName="Name5" presStyleLbl="vennNode1" presStyleIdx="1" presStyleCnt="5" custScaleX="161687" custScaleY="166857" custLinFactNeighborX="-51447" custLinFactNeighborY="13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0F579-065D-844F-A048-743B999AED18}" type="pres">
      <dgm:prSet presAssocID="{4EF0DBF9-2B52-394C-8A1B-6D2DC11E1CE2}" presName="space" presStyleCnt="0"/>
      <dgm:spPr/>
    </dgm:pt>
    <dgm:pt modelId="{EA594604-0C88-3842-A7FC-980338B1F8EE}" type="pres">
      <dgm:prSet presAssocID="{75F128DE-D78E-F147-9D4B-8C7DAB6E204C}" presName="Name5" presStyleLbl="vennNode1" presStyleIdx="2" presStyleCnt="5" custScaleX="205079" custScaleY="207209" custLinFactNeighborX="-31147" custLinFactNeighborY="-209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D3BAA-3EC6-FD40-848C-80F1ED944389}" type="pres">
      <dgm:prSet presAssocID="{40065C77-FBC1-D44F-B1D1-EECE5B9E5328}" presName="space" presStyleCnt="0"/>
      <dgm:spPr/>
    </dgm:pt>
    <dgm:pt modelId="{39705C23-82FF-5D47-976D-F096C8A30348}" type="pres">
      <dgm:prSet presAssocID="{7E602F08-6380-C84F-8987-67A0E1499ACC}" presName="Name5" presStyleLbl="vennNode1" presStyleIdx="3" presStyleCnt="5" custScaleX="154121" custScaleY="152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BF691-610E-5945-8370-A15446D4E576}" type="pres">
      <dgm:prSet presAssocID="{8644A469-364B-4744-85F1-D6AA36CF64FD}" presName="space" presStyleCnt="0"/>
      <dgm:spPr/>
    </dgm:pt>
    <dgm:pt modelId="{66A6B5BD-7F65-094C-8FBB-7F60B651FA24}" type="pres">
      <dgm:prSet presAssocID="{2D783FF3-7733-CA4C-B177-C66C213AF7D6}" presName="Name5" presStyleLbl="vennNode1" presStyleIdx="4" presStyleCnt="5" custScaleX="137415" custScaleY="146645" custLinFactNeighborX="-44321" custLinFactNeighborY="-49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49FB83-AAC8-9645-A40C-7F7FB0CD8A16}" srcId="{EC43BBCE-B749-6C44-8A83-59AE9C2D3239}" destId="{7E602F08-6380-C84F-8987-67A0E1499ACC}" srcOrd="3" destOrd="0" parTransId="{A9CD4872-78F5-9549-9E5F-22513EE1E821}" sibTransId="{8644A469-364B-4744-85F1-D6AA36CF64FD}"/>
    <dgm:cxn modelId="{0DF1588E-1A6B-004A-9F03-1E58DE510275}" srcId="{EC43BBCE-B749-6C44-8A83-59AE9C2D3239}" destId="{75F128DE-D78E-F147-9D4B-8C7DAB6E204C}" srcOrd="2" destOrd="0" parTransId="{5E06CD86-27A6-6F4B-91C0-A132C6A48389}" sibTransId="{40065C77-FBC1-D44F-B1D1-EECE5B9E5328}"/>
    <dgm:cxn modelId="{A4B074FC-350E-1148-9202-27B014F7766E}" type="presOf" srcId="{B2435B80-7CD5-534A-94A7-44C1AD89FE96}" destId="{16E33DAA-D55A-C346-94D6-CC068AA2E5AD}" srcOrd="0" destOrd="0" presId="urn:microsoft.com/office/officeart/2005/8/layout/venn3"/>
    <dgm:cxn modelId="{997C0B2C-007F-784C-A26A-4D3F8B5A65C7}" type="presOf" srcId="{7E602F08-6380-C84F-8987-67A0E1499ACC}" destId="{39705C23-82FF-5D47-976D-F096C8A30348}" srcOrd="0" destOrd="0" presId="urn:microsoft.com/office/officeart/2005/8/layout/venn3"/>
    <dgm:cxn modelId="{39879A9A-BF07-0945-830F-B5CF28543119}" srcId="{EC43BBCE-B749-6C44-8A83-59AE9C2D3239}" destId="{7AA3D0A0-3F84-3B49-BB5D-6E8D88435989}" srcOrd="0" destOrd="0" parTransId="{3217A643-E117-AB44-BB0F-7C9E69904BEA}" sibTransId="{CA02B1FE-EB1B-2845-B7EE-3A7FB13A6FEB}"/>
    <dgm:cxn modelId="{9310009C-FE2F-4C47-AE7A-339F7F015954}" type="presOf" srcId="{7AA3D0A0-3F84-3B49-BB5D-6E8D88435989}" destId="{FCD52BE9-E022-B94C-B1B1-AC7A6A8FFE11}" srcOrd="0" destOrd="0" presId="urn:microsoft.com/office/officeart/2005/8/layout/venn3"/>
    <dgm:cxn modelId="{8B477030-72E7-B44F-9D4E-573EDA03794E}" type="presOf" srcId="{2D783FF3-7733-CA4C-B177-C66C213AF7D6}" destId="{66A6B5BD-7F65-094C-8FBB-7F60B651FA24}" srcOrd="0" destOrd="0" presId="urn:microsoft.com/office/officeart/2005/8/layout/venn3"/>
    <dgm:cxn modelId="{93DB30A5-84D2-6D40-A191-D6122A8F13F9}" srcId="{EC43BBCE-B749-6C44-8A83-59AE9C2D3239}" destId="{B2435B80-7CD5-534A-94A7-44C1AD89FE96}" srcOrd="1" destOrd="0" parTransId="{A4F1A9F0-D505-6D46-875E-D2319FBA4668}" sibTransId="{4EF0DBF9-2B52-394C-8A1B-6D2DC11E1CE2}"/>
    <dgm:cxn modelId="{6D2AA38D-201B-9642-9ADA-8AA93E74BBBE}" type="presOf" srcId="{EC43BBCE-B749-6C44-8A83-59AE9C2D3239}" destId="{02960B84-2726-2241-BF2D-42E25091C3C9}" srcOrd="0" destOrd="0" presId="urn:microsoft.com/office/officeart/2005/8/layout/venn3"/>
    <dgm:cxn modelId="{1BC7B036-2DDB-1147-B64B-F6B8C9668CA3}" srcId="{EC43BBCE-B749-6C44-8A83-59AE9C2D3239}" destId="{2D783FF3-7733-CA4C-B177-C66C213AF7D6}" srcOrd="4" destOrd="0" parTransId="{191E089B-868A-8543-B275-0AFDAB6C5673}" sibTransId="{BB8002CD-96D8-644F-97D1-9144A6CE460D}"/>
    <dgm:cxn modelId="{452AEB6F-3AD6-FC4E-9A48-B715DE545693}" type="presOf" srcId="{75F128DE-D78E-F147-9D4B-8C7DAB6E204C}" destId="{EA594604-0C88-3842-A7FC-980338B1F8EE}" srcOrd="0" destOrd="0" presId="urn:microsoft.com/office/officeart/2005/8/layout/venn3"/>
    <dgm:cxn modelId="{F714F2A3-E6C5-7243-88F7-D0F8EC911A49}" type="presParOf" srcId="{02960B84-2726-2241-BF2D-42E25091C3C9}" destId="{FCD52BE9-E022-B94C-B1B1-AC7A6A8FFE11}" srcOrd="0" destOrd="0" presId="urn:microsoft.com/office/officeart/2005/8/layout/venn3"/>
    <dgm:cxn modelId="{77E04C8F-2F32-1243-B79F-ED540607F0B0}" type="presParOf" srcId="{02960B84-2726-2241-BF2D-42E25091C3C9}" destId="{CE031BEF-F0A3-6940-AE05-C07DFBD9EF8D}" srcOrd="1" destOrd="0" presId="urn:microsoft.com/office/officeart/2005/8/layout/venn3"/>
    <dgm:cxn modelId="{126C239D-165A-6044-8103-C2ED746A2D3C}" type="presParOf" srcId="{02960B84-2726-2241-BF2D-42E25091C3C9}" destId="{16E33DAA-D55A-C346-94D6-CC068AA2E5AD}" srcOrd="2" destOrd="0" presId="urn:microsoft.com/office/officeart/2005/8/layout/venn3"/>
    <dgm:cxn modelId="{C98F23BA-0A2A-3B42-A0B3-99D049AD8F63}" type="presParOf" srcId="{02960B84-2726-2241-BF2D-42E25091C3C9}" destId="{CA70F579-065D-844F-A048-743B999AED18}" srcOrd="3" destOrd="0" presId="urn:microsoft.com/office/officeart/2005/8/layout/venn3"/>
    <dgm:cxn modelId="{13F6A4E4-7DA9-504F-9462-055443F43AF4}" type="presParOf" srcId="{02960B84-2726-2241-BF2D-42E25091C3C9}" destId="{EA594604-0C88-3842-A7FC-980338B1F8EE}" srcOrd="4" destOrd="0" presId="urn:microsoft.com/office/officeart/2005/8/layout/venn3"/>
    <dgm:cxn modelId="{1DF3C315-184E-3244-ADAB-6EA76EF6A55E}" type="presParOf" srcId="{02960B84-2726-2241-BF2D-42E25091C3C9}" destId="{1E8D3BAA-3EC6-FD40-848C-80F1ED944389}" srcOrd="5" destOrd="0" presId="urn:microsoft.com/office/officeart/2005/8/layout/venn3"/>
    <dgm:cxn modelId="{EA05EE19-43EA-7E4D-B723-3457C9424771}" type="presParOf" srcId="{02960B84-2726-2241-BF2D-42E25091C3C9}" destId="{39705C23-82FF-5D47-976D-F096C8A30348}" srcOrd="6" destOrd="0" presId="urn:microsoft.com/office/officeart/2005/8/layout/venn3"/>
    <dgm:cxn modelId="{F6C9F5FA-2C9F-F146-8D53-49A21BDEF21B}" type="presParOf" srcId="{02960B84-2726-2241-BF2D-42E25091C3C9}" destId="{6A4BF691-610E-5945-8370-A15446D4E576}" srcOrd="7" destOrd="0" presId="urn:microsoft.com/office/officeart/2005/8/layout/venn3"/>
    <dgm:cxn modelId="{D29D5629-F916-E44A-AE34-49DE94CAFBBB}" type="presParOf" srcId="{02960B84-2726-2241-BF2D-42E25091C3C9}" destId="{66A6B5BD-7F65-094C-8FBB-7F60B651FA24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040E1-DE13-AD4F-BF0D-0BC517AE4E65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52250-BE9A-0844-931C-CBBEF64615FE}">
      <dgm:prSet custT="1"/>
      <dgm:spPr/>
      <dgm:t>
        <a:bodyPr/>
        <a:lstStyle/>
        <a:p>
          <a:pPr rtl="0"/>
          <a:r>
            <a:rPr lang="en-US" sz="1600" b="1" dirty="0" smtClean="0"/>
            <a:t>can only inform you about bad things that have already happened</a:t>
          </a:r>
          <a:endParaRPr lang="en-US" sz="1600" dirty="0"/>
        </a:p>
      </dgm:t>
    </dgm:pt>
    <dgm:pt modelId="{4D9A4312-DA0C-274B-B047-22327BAAF67E}" type="parTrans" cxnId="{8944F1D4-920A-A14C-86AB-2A81FD8BD27E}">
      <dgm:prSet/>
      <dgm:spPr/>
      <dgm:t>
        <a:bodyPr/>
        <a:lstStyle/>
        <a:p>
          <a:endParaRPr lang="en-US"/>
        </a:p>
      </dgm:t>
    </dgm:pt>
    <dgm:pt modelId="{D9FE8A55-4BE9-C647-B358-56A4D9E2CBC4}" type="sibTrans" cxnId="{8944F1D4-920A-A14C-86AB-2A81FD8BD27E}">
      <dgm:prSet/>
      <dgm:spPr/>
      <dgm:t>
        <a:bodyPr/>
        <a:lstStyle/>
        <a:p>
          <a:endParaRPr lang="en-US" dirty="0"/>
        </a:p>
      </dgm:t>
    </dgm:pt>
    <dgm:pt modelId="{DFE8F80C-9BC5-5444-A189-2B68EFCDDA6D}">
      <dgm:prSet custT="1"/>
      <dgm:spPr/>
      <dgm:t>
        <a:bodyPr/>
        <a:lstStyle/>
        <a:p>
          <a:pPr rtl="0"/>
          <a:r>
            <a:rPr lang="en-US" sz="1600" b="1" dirty="0" smtClean="0"/>
            <a:t>in the event of a system breach or failure, system administrators can more quickly identify what happened</a:t>
          </a:r>
          <a:endParaRPr lang="en-US" sz="1600" dirty="0"/>
        </a:p>
      </dgm:t>
    </dgm:pt>
    <dgm:pt modelId="{B62B9A2E-9B85-2A44-9EFD-793E17C128F5}" type="parTrans" cxnId="{C41AA50C-F895-5040-A903-89A72A1AF172}">
      <dgm:prSet/>
      <dgm:spPr/>
      <dgm:t>
        <a:bodyPr/>
        <a:lstStyle/>
        <a:p>
          <a:endParaRPr lang="en-US"/>
        </a:p>
      </dgm:t>
    </dgm:pt>
    <dgm:pt modelId="{7667A3F9-055E-4741-A757-6686D0510E23}" type="sibTrans" cxnId="{C41AA50C-F895-5040-A903-89A72A1AF172}">
      <dgm:prSet/>
      <dgm:spPr/>
      <dgm:t>
        <a:bodyPr/>
        <a:lstStyle/>
        <a:p>
          <a:endParaRPr lang="en-US" dirty="0"/>
        </a:p>
      </dgm:t>
    </dgm:pt>
    <dgm:pt modelId="{9C5072F2-EB64-1244-86D7-C9E6AA7F1383}">
      <dgm:prSet custT="1"/>
      <dgm:spPr/>
      <dgm:t>
        <a:bodyPr/>
        <a:lstStyle/>
        <a:p>
          <a:pPr rtl="0"/>
          <a:r>
            <a:rPr lang="en-US" sz="1600" b="1" dirty="0" smtClean="0"/>
            <a:t>key is to ensure you capture the correct data and then appropriately monitor and analyze this data</a:t>
          </a:r>
          <a:endParaRPr lang="en-US" sz="1600" dirty="0"/>
        </a:p>
      </dgm:t>
    </dgm:pt>
    <dgm:pt modelId="{45782DBC-D95E-0A4A-B4B9-950853782302}" type="parTrans" cxnId="{4BABDA09-2B14-374D-9D38-4C8504AF30AA}">
      <dgm:prSet/>
      <dgm:spPr/>
      <dgm:t>
        <a:bodyPr/>
        <a:lstStyle/>
        <a:p>
          <a:endParaRPr lang="en-US"/>
        </a:p>
      </dgm:t>
    </dgm:pt>
    <dgm:pt modelId="{2714D8B1-B6D5-A34C-8873-DB3ED25A60CA}" type="sibTrans" cxnId="{4BABDA09-2B14-374D-9D38-4C8504AF30AA}">
      <dgm:prSet/>
      <dgm:spPr/>
      <dgm:t>
        <a:bodyPr/>
        <a:lstStyle/>
        <a:p>
          <a:endParaRPr lang="en-US" dirty="0"/>
        </a:p>
      </dgm:t>
    </dgm:pt>
    <dgm:pt modelId="{423CA7EA-C29F-6240-B8CF-DD368468BEDC}">
      <dgm:prSet custT="1"/>
      <dgm:spPr/>
      <dgm:t>
        <a:bodyPr/>
        <a:lstStyle/>
        <a:p>
          <a:pPr rtl="0"/>
          <a:r>
            <a:rPr lang="en-US" sz="1600" b="1" dirty="0" smtClean="0"/>
            <a:t>information can be generated by the system, network and applications</a:t>
          </a:r>
          <a:endParaRPr lang="en-US" sz="1600" dirty="0"/>
        </a:p>
      </dgm:t>
    </dgm:pt>
    <dgm:pt modelId="{922BAFD3-C2A3-AE4A-843A-67DDE405D797}" type="parTrans" cxnId="{0BD33782-4B3D-3044-862B-A37D8D167DBD}">
      <dgm:prSet/>
      <dgm:spPr/>
      <dgm:t>
        <a:bodyPr/>
        <a:lstStyle/>
        <a:p>
          <a:endParaRPr lang="en-US"/>
        </a:p>
      </dgm:t>
    </dgm:pt>
    <dgm:pt modelId="{B065CA8D-A015-C24B-AFAA-22745D899149}" type="sibTrans" cxnId="{0BD33782-4B3D-3044-862B-A37D8D167DBD}">
      <dgm:prSet/>
      <dgm:spPr/>
      <dgm:t>
        <a:bodyPr/>
        <a:lstStyle/>
        <a:p>
          <a:endParaRPr lang="en-US" dirty="0"/>
        </a:p>
      </dgm:t>
    </dgm:pt>
    <dgm:pt modelId="{9C403DE3-E93E-C14E-B57F-5E3E16EDBFCE}">
      <dgm:prSet custT="1"/>
      <dgm:spPr/>
      <dgm:t>
        <a:bodyPr/>
        <a:lstStyle/>
        <a:p>
          <a:pPr rtl="0"/>
          <a:r>
            <a:rPr lang="en-US" sz="1600" b="1" dirty="0" smtClean="0"/>
            <a:t>range of data acquired should be determined during the system planning stage</a:t>
          </a:r>
          <a:endParaRPr lang="en-US" sz="1600" dirty="0"/>
        </a:p>
      </dgm:t>
    </dgm:pt>
    <dgm:pt modelId="{1DD10CC7-9EF2-7043-8391-FDACBA0952EA}" type="parTrans" cxnId="{A0E597A2-A06D-FC46-B2E4-E7507B9C207A}">
      <dgm:prSet/>
      <dgm:spPr/>
      <dgm:t>
        <a:bodyPr/>
        <a:lstStyle/>
        <a:p>
          <a:endParaRPr lang="en-US"/>
        </a:p>
      </dgm:t>
    </dgm:pt>
    <dgm:pt modelId="{80EA1F7F-5C4C-7843-8238-5729B0A01B1A}" type="sibTrans" cxnId="{A0E597A2-A06D-FC46-B2E4-E7507B9C207A}">
      <dgm:prSet/>
      <dgm:spPr/>
      <dgm:t>
        <a:bodyPr/>
        <a:lstStyle/>
        <a:p>
          <a:endParaRPr lang="en-US" dirty="0"/>
        </a:p>
      </dgm:t>
    </dgm:pt>
    <dgm:pt modelId="{6888214B-0462-E24B-8DAE-4C3C996F1E3C}">
      <dgm:prSet custT="1"/>
      <dgm:spPr/>
      <dgm:t>
        <a:bodyPr/>
        <a:lstStyle/>
        <a:p>
          <a:pPr rtl="0"/>
          <a:r>
            <a:rPr lang="en-US" sz="1600" b="1" dirty="0" smtClean="0"/>
            <a:t>generates significant volumes of information and it is important that sufficient space is allocated for them</a:t>
          </a:r>
          <a:endParaRPr lang="en-US" sz="1600" b="1" dirty="0"/>
        </a:p>
      </dgm:t>
    </dgm:pt>
    <dgm:pt modelId="{87C7C827-8D40-F747-931F-F469B9DB4839}" type="parTrans" cxnId="{B931C9BC-E508-7D44-9593-629C31E2EE17}">
      <dgm:prSet/>
      <dgm:spPr/>
      <dgm:t>
        <a:bodyPr/>
        <a:lstStyle/>
        <a:p>
          <a:endParaRPr lang="en-US"/>
        </a:p>
      </dgm:t>
    </dgm:pt>
    <dgm:pt modelId="{7DC04229-6B29-D146-8C3F-51199DE211BD}" type="sibTrans" cxnId="{B931C9BC-E508-7D44-9593-629C31E2EE17}">
      <dgm:prSet/>
      <dgm:spPr/>
      <dgm:t>
        <a:bodyPr/>
        <a:lstStyle/>
        <a:p>
          <a:endParaRPr lang="en-US" dirty="0"/>
        </a:p>
      </dgm:t>
    </dgm:pt>
    <dgm:pt modelId="{E7EB0C1A-5909-4140-B88D-708EA924AA76}">
      <dgm:prSet custT="1"/>
      <dgm:spPr/>
      <dgm:t>
        <a:bodyPr/>
        <a:lstStyle/>
        <a:p>
          <a:pPr rtl="0"/>
          <a:r>
            <a:rPr lang="en-US" sz="1600" b="1" dirty="0" smtClean="0"/>
            <a:t>automated analysis is preferred</a:t>
          </a:r>
          <a:endParaRPr lang="en-US" sz="1600" b="1" dirty="0"/>
        </a:p>
      </dgm:t>
    </dgm:pt>
    <dgm:pt modelId="{AC2E935F-61DD-1E43-9EEF-84476E4FF15D}" type="parTrans" cxnId="{DAA92964-D95A-7C4B-95E4-1384DD8DC0B8}">
      <dgm:prSet/>
      <dgm:spPr/>
      <dgm:t>
        <a:bodyPr/>
        <a:lstStyle/>
        <a:p>
          <a:endParaRPr lang="en-US"/>
        </a:p>
      </dgm:t>
    </dgm:pt>
    <dgm:pt modelId="{3318E62D-9CAC-1B4C-BC72-AA4E5836C38D}" type="sibTrans" cxnId="{DAA92964-D95A-7C4B-95E4-1384DD8DC0B8}">
      <dgm:prSet/>
      <dgm:spPr/>
      <dgm:t>
        <a:bodyPr/>
        <a:lstStyle/>
        <a:p>
          <a:endParaRPr lang="en-US" dirty="0"/>
        </a:p>
      </dgm:t>
    </dgm:pt>
    <dgm:pt modelId="{4018A709-B196-9A48-B976-14CB7EAD0CB1}" type="pres">
      <dgm:prSet presAssocID="{004040E1-DE13-AD4F-BF0D-0BC517AE4E6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B3F1F-BD8A-A34B-9F59-F6A8CD7BF659}" type="pres">
      <dgm:prSet presAssocID="{BDF52250-BE9A-0844-931C-CBBEF64615FE}" presName="dummy" presStyleCnt="0"/>
      <dgm:spPr/>
    </dgm:pt>
    <dgm:pt modelId="{7D05DB77-AE6F-4949-AE8F-833ADA9FD547}" type="pres">
      <dgm:prSet presAssocID="{BDF52250-BE9A-0844-931C-CBBEF64615FE}" presName="node" presStyleLbl="revTx" presStyleIdx="0" presStyleCnt="7" custScaleX="162504" custScaleY="89910" custRadScaleRad="102794" custRadScaleInc="34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7ADCB-2654-FE40-9A3D-D4D5F2C6F8C7}" type="pres">
      <dgm:prSet presAssocID="{D9FE8A55-4BE9-C647-B358-56A4D9E2CBC4}" presName="sibTrans" presStyleLbl="node1" presStyleIdx="0" presStyleCnt="7" custLinFactNeighborX="8136" custLinFactNeighborY="656"/>
      <dgm:spPr/>
      <dgm:t>
        <a:bodyPr/>
        <a:lstStyle/>
        <a:p>
          <a:endParaRPr lang="en-US"/>
        </a:p>
      </dgm:t>
    </dgm:pt>
    <dgm:pt modelId="{B82243FF-9153-5840-BC45-384B1E5041C0}" type="pres">
      <dgm:prSet presAssocID="{DFE8F80C-9BC5-5444-A189-2B68EFCDDA6D}" presName="dummy" presStyleCnt="0"/>
      <dgm:spPr/>
    </dgm:pt>
    <dgm:pt modelId="{1A6C9243-7947-B249-875F-900E99426C8F}" type="pres">
      <dgm:prSet presAssocID="{DFE8F80C-9BC5-5444-A189-2B68EFCDDA6D}" presName="node" presStyleLbl="revTx" presStyleIdx="1" presStyleCnt="7" custScaleX="235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B79DE-C2BA-6345-9DAB-AE289B51BADE}" type="pres">
      <dgm:prSet presAssocID="{7667A3F9-055E-4741-A757-6686D0510E23}" presName="sibTrans" presStyleLbl="node1" presStyleIdx="1" presStyleCnt="7" custLinFactNeighborX="3805" custLinFactNeighborY="1469"/>
      <dgm:spPr/>
      <dgm:t>
        <a:bodyPr/>
        <a:lstStyle/>
        <a:p>
          <a:endParaRPr lang="en-US"/>
        </a:p>
      </dgm:t>
    </dgm:pt>
    <dgm:pt modelId="{4E38C3C5-435C-264E-843A-CBFF21E36349}" type="pres">
      <dgm:prSet presAssocID="{9C5072F2-EB64-1244-86D7-C9E6AA7F1383}" presName="dummy" presStyleCnt="0"/>
      <dgm:spPr/>
    </dgm:pt>
    <dgm:pt modelId="{CC3EE00C-5150-D841-A4AE-A594B5CA1F53}" type="pres">
      <dgm:prSet presAssocID="{9C5072F2-EB64-1244-86D7-C9E6AA7F1383}" presName="node" presStyleLbl="revTx" presStyleIdx="2" presStyleCnt="7" custScaleX="175161" custRadScaleRad="99668" custRadScaleInc="24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71531-B44E-EC45-8B51-2A1A29FF814A}" type="pres">
      <dgm:prSet presAssocID="{2714D8B1-B6D5-A34C-8873-DB3ED25A60CA}" presName="sibTrans" presStyleLbl="node1" presStyleIdx="2" presStyleCnt="7"/>
      <dgm:spPr/>
      <dgm:t>
        <a:bodyPr/>
        <a:lstStyle/>
        <a:p>
          <a:endParaRPr lang="en-US"/>
        </a:p>
      </dgm:t>
    </dgm:pt>
    <dgm:pt modelId="{1CA50C30-3E4D-0C42-B5A6-C642F3BBCF8A}" type="pres">
      <dgm:prSet presAssocID="{423CA7EA-C29F-6240-B8CF-DD368468BEDC}" presName="dummy" presStyleCnt="0"/>
      <dgm:spPr/>
    </dgm:pt>
    <dgm:pt modelId="{1E4010EE-F4C9-9545-B057-D39A62A7293A}" type="pres">
      <dgm:prSet presAssocID="{423CA7EA-C29F-6240-B8CF-DD368468BEDC}" presName="node" presStyleLbl="revTx" presStyleIdx="3" presStyleCnt="7" custScaleY="178943" custRadScaleRad="94583" custRadScaleInc="-3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B99DC-2C74-6443-8C42-5D796DB1E447}" type="pres">
      <dgm:prSet presAssocID="{B065CA8D-A015-C24B-AFAA-22745D899149}" presName="sibTrans" presStyleLbl="node1" presStyleIdx="3" presStyleCnt="7" custLinFactNeighborX="-1654" custLinFactNeighborY="1007"/>
      <dgm:spPr/>
      <dgm:t>
        <a:bodyPr/>
        <a:lstStyle/>
        <a:p>
          <a:endParaRPr lang="en-US"/>
        </a:p>
      </dgm:t>
    </dgm:pt>
    <dgm:pt modelId="{D387D2DF-BA6E-7244-BD27-801B1F45C293}" type="pres">
      <dgm:prSet presAssocID="{9C403DE3-E93E-C14E-B57F-5E3E16EDBFCE}" presName="dummy" presStyleCnt="0"/>
      <dgm:spPr/>
    </dgm:pt>
    <dgm:pt modelId="{89EDA095-1D84-5845-979D-DB1586682B15}" type="pres">
      <dgm:prSet presAssocID="{9C403DE3-E93E-C14E-B57F-5E3E16EDBFCE}" presName="node" presStyleLbl="revTx" presStyleIdx="4" presStyleCnt="7" custScaleX="245152" custRadScaleRad="106472" custRadScaleInc="13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91F62-A647-A943-B8C0-770997261A19}" type="pres">
      <dgm:prSet presAssocID="{80EA1F7F-5C4C-7843-8238-5729B0A01B1A}" presName="sibTrans" presStyleLbl="node1" presStyleIdx="4" presStyleCnt="7" custScaleX="117976" custScaleY="110943" custLinFactNeighborX="9136" custLinFactNeighborY="-509"/>
      <dgm:spPr/>
      <dgm:t>
        <a:bodyPr/>
        <a:lstStyle/>
        <a:p>
          <a:endParaRPr lang="en-US"/>
        </a:p>
      </dgm:t>
    </dgm:pt>
    <dgm:pt modelId="{4F455FE2-D0CF-E446-89B2-CD7E89563C19}" type="pres">
      <dgm:prSet presAssocID="{6888214B-0462-E24B-8DAE-4C3C996F1E3C}" presName="dummy" presStyleCnt="0"/>
      <dgm:spPr/>
    </dgm:pt>
    <dgm:pt modelId="{52C33049-0B2A-9B48-BF33-578363AAB370}" type="pres">
      <dgm:prSet presAssocID="{6888214B-0462-E24B-8DAE-4C3C996F1E3C}" presName="node" presStyleLbl="revTx" presStyleIdx="5" presStyleCnt="7" custScaleX="216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9CCE3-D88D-0841-A19D-F7C3D553DF29}" type="pres">
      <dgm:prSet presAssocID="{7DC04229-6B29-D146-8C3F-51199DE211BD}" presName="sibTrans" presStyleLbl="node1" presStyleIdx="5" presStyleCnt="7" custLinFactNeighborX="-1351" custLinFactNeighborY="-2396"/>
      <dgm:spPr/>
      <dgm:t>
        <a:bodyPr/>
        <a:lstStyle/>
        <a:p>
          <a:endParaRPr lang="en-US"/>
        </a:p>
      </dgm:t>
    </dgm:pt>
    <dgm:pt modelId="{71DC9573-2582-9545-903D-19F1FF1F21FA}" type="pres">
      <dgm:prSet presAssocID="{E7EB0C1A-5909-4140-B88D-708EA924AA76}" presName="dummy" presStyleCnt="0"/>
      <dgm:spPr/>
    </dgm:pt>
    <dgm:pt modelId="{DE8F319D-8F59-3942-9054-A4005993E5C6}" type="pres">
      <dgm:prSet presAssocID="{E7EB0C1A-5909-4140-B88D-708EA924AA76}" presName="node" presStyleLbl="revTx" presStyleIdx="6" presStyleCnt="7" custScaleY="1333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92C86-4D90-5849-BB04-0B7989E81D59}" type="pres">
      <dgm:prSet presAssocID="{3318E62D-9CAC-1B4C-BC72-AA4E5836C38D}" presName="sibTrans" presStyleLbl="node1" presStyleIdx="6" presStyleCnt="7" custLinFactNeighborX="-335" custLinFactNeighborY="622"/>
      <dgm:spPr/>
      <dgm:t>
        <a:bodyPr/>
        <a:lstStyle/>
        <a:p>
          <a:endParaRPr lang="en-US"/>
        </a:p>
      </dgm:t>
    </dgm:pt>
  </dgm:ptLst>
  <dgm:cxnLst>
    <dgm:cxn modelId="{F3986E19-2C95-A540-AF33-4D8FCF70AA50}" type="presOf" srcId="{6888214B-0462-E24B-8DAE-4C3C996F1E3C}" destId="{52C33049-0B2A-9B48-BF33-578363AAB370}" srcOrd="0" destOrd="0" presId="urn:microsoft.com/office/officeart/2005/8/layout/cycle1"/>
    <dgm:cxn modelId="{C2093098-C9F6-6948-B465-CC3ECF664D0B}" type="presOf" srcId="{7667A3F9-055E-4741-A757-6686D0510E23}" destId="{51AB79DE-C2BA-6345-9DAB-AE289B51BADE}" srcOrd="0" destOrd="0" presId="urn:microsoft.com/office/officeart/2005/8/layout/cycle1"/>
    <dgm:cxn modelId="{9EA66EC4-FC5B-D743-B13A-09E3503D9FA0}" type="presOf" srcId="{D9FE8A55-4BE9-C647-B358-56A4D9E2CBC4}" destId="{8C67ADCB-2654-FE40-9A3D-D4D5F2C6F8C7}" srcOrd="0" destOrd="0" presId="urn:microsoft.com/office/officeart/2005/8/layout/cycle1"/>
    <dgm:cxn modelId="{8944F1D4-920A-A14C-86AB-2A81FD8BD27E}" srcId="{004040E1-DE13-AD4F-BF0D-0BC517AE4E65}" destId="{BDF52250-BE9A-0844-931C-CBBEF64615FE}" srcOrd="0" destOrd="0" parTransId="{4D9A4312-DA0C-274B-B047-22327BAAF67E}" sibTransId="{D9FE8A55-4BE9-C647-B358-56A4D9E2CBC4}"/>
    <dgm:cxn modelId="{CD26ED49-7103-4745-B6D5-78EFDD4C99A0}" type="presOf" srcId="{9C5072F2-EB64-1244-86D7-C9E6AA7F1383}" destId="{CC3EE00C-5150-D841-A4AE-A594B5CA1F53}" srcOrd="0" destOrd="0" presId="urn:microsoft.com/office/officeart/2005/8/layout/cycle1"/>
    <dgm:cxn modelId="{B931C9BC-E508-7D44-9593-629C31E2EE17}" srcId="{004040E1-DE13-AD4F-BF0D-0BC517AE4E65}" destId="{6888214B-0462-E24B-8DAE-4C3C996F1E3C}" srcOrd="5" destOrd="0" parTransId="{87C7C827-8D40-F747-931F-F469B9DB4839}" sibTransId="{7DC04229-6B29-D146-8C3F-51199DE211BD}"/>
    <dgm:cxn modelId="{8EE68FF9-D5EA-AF40-8F0D-876877E84FDC}" type="presOf" srcId="{004040E1-DE13-AD4F-BF0D-0BC517AE4E65}" destId="{4018A709-B196-9A48-B976-14CB7EAD0CB1}" srcOrd="0" destOrd="0" presId="urn:microsoft.com/office/officeart/2005/8/layout/cycle1"/>
    <dgm:cxn modelId="{4210ACE9-612F-984E-B74D-75290FBEAAFF}" type="presOf" srcId="{DFE8F80C-9BC5-5444-A189-2B68EFCDDA6D}" destId="{1A6C9243-7947-B249-875F-900E99426C8F}" srcOrd="0" destOrd="0" presId="urn:microsoft.com/office/officeart/2005/8/layout/cycle1"/>
    <dgm:cxn modelId="{508371FB-741F-1742-B94F-A0479E01F123}" type="presOf" srcId="{80EA1F7F-5C4C-7843-8238-5729B0A01B1A}" destId="{AFB91F62-A647-A943-B8C0-770997261A19}" srcOrd="0" destOrd="0" presId="urn:microsoft.com/office/officeart/2005/8/layout/cycle1"/>
    <dgm:cxn modelId="{C41AA50C-F895-5040-A903-89A72A1AF172}" srcId="{004040E1-DE13-AD4F-BF0D-0BC517AE4E65}" destId="{DFE8F80C-9BC5-5444-A189-2B68EFCDDA6D}" srcOrd="1" destOrd="0" parTransId="{B62B9A2E-9B85-2A44-9EFD-793E17C128F5}" sibTransId="{7667A3F9-055E-4741-A757-6686D0510E23}"/>
    <dgm:cxn modelId="{6DBB977D-D2A9-C343-A3E8-2A1CF19EED32}" type="presOf" srcId="{7DC04229-6B29-D146-8C3F-51199DE211BD}" destId="{8609CCE3-D88D-0841-A19D-F7C3D553DF29}" srcOrd="0" destOrd="0" presId="urn:microsoft.com/office/officeart/2005/8/layout/cycle1"/>
    <dgm:cxn modelId="{0BD33782-4B3D-3044-862B-A37D8D167DBD}" srcId="{004040E1-DE13-AD4F-BF0D-0BC517AE4E65}" destId="{423CA7EA-C29F-6240-B8CF-DD368468BEDC}" srcOrd="3" destOrd="0" parTransId="{922BAFD3-C2A3-AE4A-843A-67DDE405D797}" sibTransId="{B065CA8D-A015-C24B-AFAA-22745D899149}"/>
    <dgm:cxn modelId="{CA294DCC-EF3F-3B4C-B881-9B2F2A779D6C}" type="presOf" srcId="{423CA7EA-C29F-6240-B8CF-DD368468BEDC}" destId="{1E4010EE-F4C9-9545-B057-D39A62A7293A}" srcOrd="0" destOrd="0" presId="urn:microsoft.com/office/officeart/2005/8/layout/cycle1"/>
    <dgm:cxn modelId="{A3286335-FDDB-4540-96FE-0FA501B70DC1}" type="presOf" srcId="{E7EB0C1A-5909-4140-B88D-708EA924AA76}" destId="{DE8F319D-8F59-3942-9054-A4005993E5C6}" srcOrd="0" destOrd="0" presId="urn:microsoft.com/office/officeart/2005/8/layout/cycle1"/>
    <dgm:cxn modelId="{516C7CDC-C343-4549-B576-11A6BEC3E6F7}" type="presOf" srcId="{9C403DE3-E93E-C14E-B57F-5E3E16EDBFCE}" destId="{89EDA095-1D84-5845-979D-DB1586682B15}" srcOrd="0" destOrd="0" presId="urn:microsoft.com/office/officeart/2005/8/layout/cycle1"/>
    <dgm:cxn modelId="{E73F695D-1B27-ED44-B4E8-68243D562B91}" type="presOf" srcId="{2714D8B1-B6D5-A34C-8873-DB3ED25A60CA}" destId="{46671531-B44E-EC45-8B51-2A1A29FF814A}" srcOrd="0" destOrd="0" presId="urn:microsoft.com/office/officeart/2005/8/layout/cycle1"/>
    <dgm:cxn modelId="{DAA92964-D95A-7C4B-95E4-1384DD8DC0B8}" srcId="{004040E1-DE13-AD4F-BF0D-0BC517AE4E65}" destId="{E7EB0C1A-5909-4140-B88D-708EA924AA76}" srcOrd="6" destOrd="0" parTransId="{AC2E935F-61DD-1E43-9EEF-84476E4FF15D}" sibTransId="{3318E62D-9CAC-1B4C-BC72-AA4E5836C38D}"/>
    <dgm:cxn modelId="{4BABDA09-2B14-374D-9D38-4C8504AF30AA}" srcId="{004040E1-DE13-AD4F-BF0D-0BC517AE4E65}" destId="{9C5072F2-EB64-1244-86D7-C9E6AA7F1383}" srcOrd="2" destOrd="0" parTransId="{45782DBC-D95E-0A4A-B4B9-950853782302}" sibTransId="{2714D8B1-B6D5-A34C-8873-DB3ED25A60CA}"/>
    <dgm:cxn modelId="{A0E597A2-A06D-FC46-B2E4-E7507B9C207A}" srcId="{004040E1-DE13-AD4F-BF0D-0BC517AE4E65}" destId="{9C403DE3-E93E-C14E-B57F-5E3E16EDBFCE}" srcOrd="4" destOrd="0" parTransId="{1DD10CC7-9EF2-7043-8391-FDACBA0952EA}" sibTransId="{80EA1F7F-5C4C-7843-8238-5729B0A01B1A}"/>
    <dgm:cxn modelId="{08399C94-9A1F-F945-9A36-0105BE89911F}" type="presOf" srcId="{3318E62D-9CAC-1B4C-BC72-AA4E5836C38D}" destId="{EC192C86-4D90-5849-BB04-0B7989E81D59}" srcOrd="0" destOrd="0" presId="urn:microsoft.com/office/officeart/2005/8/layout/cycle1"/>
    <dgm:cxn modelId="{C80310E5-4F65-CC44-89FA-ACE27D386258}" type="presOf" srcId="{B065CA8D-A015-C24B-AFAA-22745D899149}" destId="{8A6B99DC-2C74-6443-8C42-5D796DB1E447}" srcOrd="0" destOrd="0" presId="urn:microsoft.com/office/officeart/2005/8/layout/cycle1"/>
    <dgm:cxn modelId="{8C98DE8E-137C-7D4B-806C-0FD2ACBE69E2}" type="presOf" srcId="{BDF52250-BE9A-0844-931C-CBBEF64615FE}" destId="{7D05DB77-AE6F-4949-AE8F-833ADA9FD547}" srcOrd="0" destOrd="0" presId="urn:microsoft.com/office/officeart/2005/8/layout/cycle1"/>
    <dgm:cxn modelId="{0A8F4495-8D4F-6841-A2DF-47DC1726B5FD}" type="presParOf" srcId="{4018A709-B196-9A48-B976-14CB7EAD0CB1}" destId="{657B3F1F-BD8A-A34B-9F59-F6A8CD7BF659}" srcOrd="0" destOrd="0" presId="urn:microsoft.com/office/officeart/2005/8/layout/cycle1"/>
    <dgm:cxn modelId="{54F2674D-5E26-454D-8DD0-F5694C5D90DC}" type="presParOf" srcId="{4018A709-B196-9A48-B976-14CB7EAD0CB1}" destId="{7D05DB77-AE6F-4949-AE8F-833ADA9FD547}" srcOrd="1" destOrd="0" presId="urn:microsoft.com/office/officeart/2005/8/layout/cycle1"/>
    <dgm:cxn modelId="{03013004-E260-9B47-883B-A62C04FD498B}" type="presParOf" srcId="{4018A709-B196-9A48-B976-14CB7EAD0CB1}" destId="{8C67ADCB-2654-FE40-9A3D-D4D5F2C6F8C7}" srcOrd="2" destOrd="0" presId="urn:microsoft.com/office/officeart/2005/8/layout/cycle1"/>
    <dgm:cxn modelId="{F27B99A5-9C10-F94A-9E5F-BDCBE88F797C}" type="presParOf" srcId="{4018A709-B196-9A48-B976-14CB7EAD0CB1}" destId="{B82243FF-9153-5840-BC45-384B1E5041C0}" srcOrd="3" destOrd="0" presId="urn:microsoft.com/office/officeart/2005/8/layout/cycle1"/>
    <dgm:cxn modelId="{F58C0F31-499B-CE46-9B17-1A0F324F56E3}" type="presParOf" srcId="{4018A709-B196-9A48-B976-14CB7EAD0CB1}" destId="{1A6C9243-7947-B249-875F-900E99426C8F}" srcOrd="4" destOrd="0" presId="urn:microsoft.com/office/officeart/2005/8/layout/cycle1"/>
    <dgm:cxn modelId="{CAEFDEB3-A750-F74C-9040-E4858B02C0D9}" type="presParOf" srcId="{4018A709-B196-9A48-B976-14CB7EAD0CB1}" destId="{51AB79DE-C2BA-6345-9DAB-AE289B51BADE}" srcOrd="5" destOrd="0" presId="urn:microsoft.com/office/officeart/2005/8/layout/cycle1"/>
    <dgm:cxn modelId="{9AEFE706-8A7A-134F-9CFF-5610692ACFB5}" type="presParOf" srcId="{4018A709-B196-9A48-B976-14CB7EAD0CB1}" destId="{4E38C3C5-435C-264E-843A-CBFF21E36349}" srcOrd="6" destOrd="0" presId="urn:microsoft.com/office/officeart/2005/8/layout/cycle1"/>
    <dgm:cxn modelId="{A5CFAE48-1DE9-0C43-9B87-29E653EFD61E}" type="presParOf" srcId="{4018A709-B196-9A48-B976-14CB7EAD0CB1}" destId="{CC3EE00C-5150-D841-A4AE-A594B5CA1F53}" srcOrd="7" destOrd="0" presId="urn:microsoft.com/office/officeart/2005/8/layout/cycle1"/>
    <dgm:cxn modelId="{15D17BF7-81D8-E344-9D1C-CF70107384FB}" type="presParOf" srcId="{4018A709-B196-9A48-B976-14CB7EAD0CB1}" destId="{46671531-B44E-EC45-8B51-2A1A29FF814A}" srcOrd="8" destOrd="0" presId="urn:microsoft.com/office/officeart/2005/8/layout/cycle1"/>
    <dgm:cxn modelId="{F82BA4C3-3A97-1F40-B0C7-E9954F937198}" type="presParOf" srcId="{4018A709-B196-9A48-B976-14CB7EAD0CB1}" destId="{1CA50C30-3E4D-0C42-B5A6-C642F3BBCF8A}" srcOrd="9" destOrd="0" presId="urn:microsoft.com/office/officeart/2005/8/layout/cycle1"/>
    <dgm:cxn modelId="{C6E6C650-0EAE-274F-A575-58E3DFA8BE5E}" type="presParOf" srcId="{4018A709-B196-9A48-B976-14CB7EAD0CB1}" destId="{1E4010EE-F4C9-9545-B057-D39A62A7293A}" srcOrd="10" destOrd="0" presId="urn:microsoft.com/office/officeart/2005/8/layout/cycle1"/>
    <dgm:cxn modelId="{EB58F364-8DA4-2E4A-82D5-1764005AF5F0}" type="presParOf" srcId="{4018A709-B196-9A48-B976-14CB7EAD0CB1}" destId="{8A6B99DC-2C74-6443-8C42-5D796DB1E447}" srcOrd="11" destOrd="0" presId="urn:microsoft.com/office/officeart/2005/8/layout/cycle1"/>
    <dgm:cxn modelId="{16120EA0-9F05-5B41-BC91-1ACD2E41F17E}" type="presParOf" srcId="{4018A709-B196-9A48-B976-14CB7EAD0CB1}" destId="{D387D2DF-BA6E-7244-BD27-801B1F45C293}" srcOrd="12" destOrd="0" presId="urn:microsoft.com/office/officeart/2005/8/layout/cycle1"/>
    <dgm:cxn modelId="{F60F1D86-A023-2B4E-99A8-C94F6C3F7E3C}" type="presParOf" srcId="{4018A709-B196-9A48-B976-14CB7EAD0CB1}" destId="{89EDA095-1D84-5845-979D-DB1586682B15}" srcOrd="13" destOrd="0" presId="urn:microsoft.com/office/officeart/2005/8/layout/cycle1"/>
    <dgm:cxn modelId="{D4B3DD0E-855E-E340-A124-5CA40F28D2E2}" type="presParOf" srcId="{4018A709-B196-9A48-B976-14CB7EAD0CB1}" destId="{AFB91F62-A647-A943-B8C0-770997261A19}" srcOrd="14" destOrd="0" presId="urn:microsoft.com/office/officeart/2005/8/layout/cycle1"/>
    <dgm:cxn modelId="{45A4AAF3-7565-0442-9149-3C30B4210FAD}" type="presParOf" srcId="{4018A709-B196-9A48-B976-14CB7EAD0CB1}" destId="{4F455FE2-D0CF-E446-89B2-CD7E89563C19}" srcOrd="15" destOrd="0" presId="urn:microsoft.com/office/officeart/2005/8/layout/cycle1"/>
    <dgm:cxn modelId="{6BD1BA53-42F1-434B-92F5-B0E200FA171F}" type="presParOf" srcId="{4018A709-B196-9A48-B976-14CB7EAD0CB1}" destId="{52C33049-0B2A-9B48-BF33-578363AAB370}" srcOrd="16" destOrd="0" presId="urn:microsoft.com/office/officeart/2005/8/layout/cycle1"/>
    <dgm:cxn modelId="{0C9B55AD-F60B-2C48-9DD6-1364A174391A}" type="presParOf" srcId="{4018A709-B196-9A48-B976-14CB7EAD0CB1}" destId="{8609CCE3-D88D-0841-A19D-F7C3D553DF29}" srcOrd="17" destOrd="0" presId="urn:microsoft.com/office/officeart/2005/8/layout/cycle1"/>
    <dgm:cxn modelId="{9C3A096D-57E2-CA4D-BC40-843DF871F72B}" type="presParOf" srcId="{4018A709-B196-9A48-B976-14CB7EAD0CB1}" destId="{71DC9573-2582-9545-903D-19F1FF1F21FA}" srcOrd="18" destOrd="0" presId="urn:microsoft.com/office/officeart/2005/8/layout/cycle1"/>
    <dgm:cxn modelId="{E32DBDAC-2305-C147-B3D8-D06A74B66956}" type="presParOf" srcId="{4018A709-B196-9A48-B976-14CB7EAD0CB1}" destId="{DE8F319D-8F59-3942-9054-A4005993E5C6}" srcOrd="19" destOrd="0" presId="urn:microsoft.com/office/officeart/2005/8/layout/cycle1"/>
    <dgm:cxn modelId="{99755AD2-0380-4D4B-B1A6-E5956649655E}" type="presParOf" srcId="{4018A709-B196-9A48-B976-14CB7EAD0CB1}" destId="{EC192C86-4D90-5849-BB04-0B7989E81D59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A6F72-2902-8445-B02F-4AF60B716E3A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6989-03FF-DF41-8D48-FBD576342D89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performing regular backups of data is a critical control that assists with maintaining the integrity of the system and user data</a:t>
          </a:r>
          <a:endParaRPr lang="en-US" dirty="0">
            <a:solidFill>
              <a:srgbClr val="000000"/>
            </a:solidFill>
          </a:endParaRPr>
        </a:p>
      </dgm:t>
    </dgm:pt>
    <dgm:pt modelId="{60D3C13D-6A19-A44C-8C31-2481C236D096}" type="parTrans" cxnId="{4587B51A-4876-064B-B189-42A95D3CBAEE}">
      <dgm:prSet/>
      <dgm:spPr/>
      <dgm:t>
        <a:bodyPr/>
        <a:lstStyle/>
        <a:p>
          <a:endParaRPr lang="en-US"/>
        </a:p>
      </dgm:t>
    </dgm:pt>
    <dgm:pt modelId="{DFF1C4A8-D2E8-8F42-AAD5-80C5E25F4674}" type="sibTrans" cxnId="{4587B51A-4876-064B-B189-42A95D3CBAEE}">
      <dgm:prSet/>
      <dgm:spPr/>
      <dgm:t>
        <a:bodyPr/>
        <a:lstStyle/>
        <a:p>
          <a:endParaRPr lang="en-US"/>
        </a:p>
      </dgm:t>
    </dgm:pt>
    <dgm:pt modelId="{6B1B2383-28AE-A549-8CB2-168B80888E98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may be legal or operational requirements for the retention of data</a:t>
          </a:r>
          <a:endParaRPr lang="en-US" dirty="0">
            <a:solidFill>
              <a:srgbClr val="000000"/>
            </a:solidFill>
          </a:endParaRPr>
        </a:p>
      </dgm:t>
    </dgm:pt>
    <dgm:pt modelId="{FD2C0CA1-39D0-9744-B5E8-C712FB75AB6F}" type="parTrans" cxnId="{9F9C4085-24F5-444A-A9A5-DB06BCDF4185}">
      <dgm:prSet/>
      <dgm:spPr/>
      <dgm:t>
        <a:bodyPr/>
        <a:lstStyle/>
        <a:p>
          <a:endParaRPr lang="en-US"/>
        </a:p>
      </dgm:t>
    </dgm:pt>
    <dgm:pt modelId="{7FF566F4-1F1C-4743-BB02-9DD82EE865BF}" type="sibTrans" cxnId="{9F9C4085-24F5-444A-A9A5-DB06BCDF4185}">
      <dgm:prSet/>
      <dgm:spPr/>
      <dgm:t>
        <a:bodyPr/>
        <a:lstStyle/>
        <a:p>
          <a:endParaRPr lang="en-US"/>
        </a:p>
      </dgm:t>
    </dgm:pt>
    <dgm:pt modelId="{C795AEC5-E7A3-264A-A65D-68AB7E47ACA8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backup</a:t>
          </a:r>
          <a:endParaRPr lang="en-US" dirty="0">
            <a:solidFill>
              <a:srgbClr val="000000"/>
            </a:solidFill>
          </a:endParaRPr>
        </a:p>
      </dgm:t>
    </dgm:pt>
    <dgm:pt modelId="{99D69E83-8A88-CE46-A014-9C6386821AB3}" type="parTrans" cxnId="{E2F62B95-8ABD-3049-8ABD-FC937857904E}">
      <dgm:prSet/>
      <dgm:spPr/>
      <dgm:t>
        <a:bodyPr/>
        <a:lstStyle/>
        <a:p>
          <a:endParaRPr lang="en-US"/>
        </a:p>
      </dgm:t>
    </dgm:pt>
    <dgm:pt modelId="{41132EA9-0193-6246-BE9C-C3BCF8560EC3}" type="sibTrans" cxnId="{E2F62B95-8ABD-3049-8ABD-FC937857904E}">
      <dgm:prSet/>
      <dgm:spPr/>
      <dgm:t>
        <a:bodyPr/>
        <a:lstStyle/>
        <a:p>
          <a:endParaRPr lang="en-US"/>
        </a:p>
      </dgm:t>
    </dgm:pt>
    <dgm:pt modelId="{65BF2CD6-9FE4-AE4A-B84D-F09D4BB3AD43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the process of making copies of data at regular intervals</a:t>
          </a:r>
          <a:endParaRPr lang="en-US" dirty="0">
            <a:solidFill>
              <a:srgbClr val="000000"/>
            </a:solidFill>
          </a:endParaRPr>
        </a:p>
      </dgm:t>
    </dgm:pt>
    <dgm:pt modelId="{E3EE4A04-EE7C-E148-844E-B1E4A8D21B2B}" type="parTrans" cxnId="{99043053-8EB6-4C4A-ABE0-52E3A834B54E}">
      <dgm:prSet/>
      <dgm:spPr/>
      <dgm:t>
        <a:bodyPr/>
        <a:lstStyle/>
        <a:p>
          <a:endParaRPr lang="en-US"/>
        </a:p>
      </dgm:t>
    </dgm:pt>
    <dgm:pt modelId="{F05A232E-1663-9745-BC07-63236A57C4DD}" type="sibTrans" cxnId="{99043053-8EB6-4C4A-ABE0-52E3A834B54E}">
      <dgm:prSet/>
      <dgm:spPr/>
      <dgm:t>
        <a:bodyPr/>
        <a:lstStyle/>
        <a:p>
          <a:endParaRPr lang="en-US"/>
        </a:p>
      </dgm:t>
    </dgm:pt>
    <dgm:pt modelId="{AA9F5F3F-5F45-164E-A1E7-07B4C3A12D5F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archive</a:t>
          </a:r>
          <a:endParaRPr lang="en-US" dirty="0">
            <a:solidFill>
              <a:srgbClr val="000000"/>
            </a:solidFill>
          </a:endParaRPr>
        </a:p>
      </dgm:t>
    </dgm:pt>
    <dgm:pt modelId="{17F668CA-929C-3A4B-A61C-FF3FCE5F0DF4}" type="parTrans" cxnId="{1FA64D2F-4178-7343-9220-6E2E29AFEBD5}">
      <dgm:prSet/>
      <dgm:spPr/>
      <dgm:t>
        <a:bodyPr/>
        <a:lstStyle/>
        <a:p>
          <a:endParaRPr lang="en-US"/>
        </a:p>
      </dgm:t>
    </dgm:pt>
    <dgm:pt modelId="{5B10CF88-67E3-524B-A735-5F54E2D0AD6B}" type="sibTrans" cxnId="{1FA64D2F-4178-7343-9220-6E2E29AFEBD5}">
      <dgm:prSet/>
      <dgm:spPr/>
      <dgm:t>
        <a:bodyPr/>
        <a:lstStyle/>
        <a:p>
          <a:endParaRPr lang="en-US"/>
        </a:p>
      </dgm:t>
    </dgm:pt>
    <dgm:pt modelId="{AAE3C72A-B858-9242-87C8-4A4EFC10DF4A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the process of retaining copies of data over extended periods of time in order to meet legal and operational requirements to access past data</a:t>
          </a:r>
          <a:endParaRPr lang="en-US" dirty="0">
            <a:solidFill>
              <a:srgbClr val="000000"/>
            </a:solidFill>
          </a:endParaRPr>
        </a:p>
      </dgm:t>
    </dgm:pt>
    <dgm:pt modelId="{BF7AD5D2-A28F-E344-B2A9-FCFEC2CF8C04}" type="parTrans" cxnId="{39EB2FBA-19E8-924B-915B-267F22724861}">
      <dgm:prSet/>
      <dgm:spPr/>
      <dgm:t>
        <a:bodyPr/>
        <a:lstStyle/>
        <a:p>
          <a:endParaRPr lang="en-US"/>
        </a:p>
      </dgm:t>
    </dgm:pt>
    <dgm:pt modelId="{5D20713D-FFC1-3643-8E05-464723909CE3}" type="sibTrans" cxnId="{39EB2FBA-19E8-924B-915B-267F22724861}">
      <dgm:prSet/>
      <dgm:spPr/>
      <dgm:t>
        <a:bodyPr/>
        <a:lstStyle/>
        <a:p>
          <a:endParaRPr lang="en-US"/>
        </a:p>
      </dgm:t>
    </dgm:pt>
    <dgm:pt modelId="{4A540B3A-2FF3-C349-B172-B4C6E700B683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needs and policy relating to backup and archive should be determined during the system planning stage</a:t>
          </a:r>
          <a:endParaRPr lang="en-US" dirty="0">
            <a:solidFill>
              <a:srgbClr val="000000"/>
            </a:solidFill>
          </a:endParaRPr>
        </a:p>
      </dgm:t>
    </dgm:pt>
    <dgm:pt modelId="{872DE7B1-68A2-E943-B2B5-9770D16BBD15}" type="parTrans" cxnId="{F0520CF4-A8CA-6540-86E2-FDC57D3A0B26}">
      <dgm:prSet/>
      <dgm:spPr/>
      <dgm:t>
        <a:bodyPr/>
        <a:lstStyle/>
        <a:p>
          <a:endParaRPr lang="en-US"/>
        </a:p>
      </dgm:t>
    </dgm:pt>
    <dgm:pt modelId="{5837D5DA-48ED-144F-85D5-046A692BE08D}" type="sibTrans" cxnId="{F0520CF4-A8CA-6540-86E2-FDC57D3A0B26}">
      <dgm:prSet/>
      <dgm:spPr/>
      <dgm:t>
        <a:bodyPr/>
        <a:lstStyle/>
        <a:p>
          <a:endParaRPr lang="en-US"/>
        </a:p>
      </dgm:t>
    </dgm:pt>
    <dgm:pt modelId="{EE18A04F-1705-9541-8579-F49B3D5D5297}">
      <dgm:prSet/>
      <dgm:spPr/>
      <dgm:t>
        <a:bodyPr/>
        <a:lstStyle/>
        <a:p>
          <a:pPr marL="57150" indent="0" rtl="0"/>
          <a:r>
            <a:rPr lang="en-US" b="1" dirty="0" smtClean="0">
              <a:solidFill>
                <a:srgbClr val="000000"/>
              </a:solidFill>
            </a:rPr>
            <a:t>kept online or offline</a:t>
          </a:r>
          <a:endParaRPr lang="en-US" dirty="0">
            <a:solidFill>
              <a:srgbClr val="000000"/>
            </a:solidFill>
          </a:endParaRPr>
        </a:p>
      </dgm:t>
    </dgm:pt>
    <dgm:pt modelId="{27CE5696-3969-C241-B019-C0180933A688}" type="parTrans" cxnId="{D9B19D44-6835-7E44-BD1C-E5FAE85B8EE2}">
      <dgm:prSet/>
      <dgm:spPr/>
      <dgm:t>
        <a:bodyPr/>
        <a:lstStyle/>
        <a:p>
          <a:endParaRPr lang="en-US"/>
        </a:p>
      </dgm:t>
    </dgm:pt>
    <dgm:pt modelId="{28BAE653-3261-C843-AB65-537CF3B3FD4E}" type="sibTrans" cxnId="{D9B19D44-6835-7E44-BD1C-E5FAE85B8EE2}">
      <dgm:prSet/>
      <dgm:spPr/>
      <dgm:t>
        <a:bodyPr/>
        <a:lstStyle/>
        <a:p>
          <a:endParaRPr lang="en-US"/>
        </a:p>
      </dgm:t>
    </dgm:pt>
    <dgm:pt modelId="{F05DBEDF-E0C1-CC41-B8FA-275CE9AFBE08}">
      <dgm:prSet/>
      <dgm:spPr/>
      <dgm:t>
        <a:bodyPr/>
        <a:lstStyle/>
        <a:p>
          <a:pPr marL="57150" indent="0" rtl="0"/>
          <a:r>
            <a:rPr lang="en-US" b="1" dirty="0" smtClean="0">
              <a:solidFill>
                <a:srgbClr val="000000"/>
              </a:solidFill>
            </a:rPr>
            <a:t>stored locally or transported to a remote site</a:t>
          </a:r>
          <a:endParaRPr lang="en-US" dirty="0">
            <a:solidFill>
              <a:srgbClr val="000000"/>
            </a:solidFill>
          </a:endParaRPr>
        </a:p>
      </dgm:t>
    </dgm:pt>
    <dgm:pt modelId="{50AB60B3-B129-864F-8454-C775888080AE}" type="parTrans" cxnId="{CD08F7E5-D5A0-0E48-9624-16312C890B4E}">
      <dgm:prSet/>
      <dgm:spPr/>
      <dgm:t>
        <a:bodyPr/>
        <a:lstStyle/>
        <a:p>
          <a:endParaRPr lang="en-US"/>
        </a:p>
      </dgm:t>
    </dgm:pt>
    <dgm:pt modelId="{31F95CB5-377F-8E45-A694-86C6BC86E0AB}" type="sibTrans" cxnId="{CD08F7E5-D5A0-0E48-9624-16312C890B4E}">
      <dgm:prSet/>
      <dgm:spPr/>
      <dgm:t>
        <a:bodyPr/>
        <a:lstStyle/>
        <a:p>
          <a:endParaRPr lang="en-US"/>
        </a:p>
      </dgm:t>
    </dgm:pt>
    <dgm:pt modelId="{17F3C4B1-8046-D24F-B481-FB7567EC5321}">
      <dgm:prSet/>
      <dgm:spPr/>
      <dgm:t>
        <a:bodyPr/>
        <a:lstStyle/>
        <a:p>
          <a:pPr marL="236538" indent="-66675" rtl="0"/>
          <a:r>
            <a:rPr lang="en-US" b="1" dirty="0" smtClean="0">
              <a:solidFill>
                <a:srgbClr val="000000"/>
              </a:solidFill>
            </a:rPr>
            <a:t> trade-offs include ease of implementation and cost versus greater security and robustness against different threats</a:t>
          </a:r>
          <a:endParaRPr lang="en-US" b="1" dirty="0">
            <a:solidFill>
              <a:srgbClr val="000000"/>
            </a:solidFill>
          </a:endParaRPr>
        </a:p>
      </dgm:t>
    </dgm:pt>
    <dgm:pt modelId="{5A587A09-A430-DD46-AE3F-8A8243761D41}" type="parTrans" cxnId="{093AD53E-2615-9247-8F86-AEEE288579F9}">
      <dgm:prSet/>
      <dgm:spPr/>
      <dgm:t>
        <a:bodyPr/>
        <a:lstStyle/>
        <a:p>
          <a:endParaRPr lang="en-US"/>
        </a:p>
      </dgm:t>
    </dgm:pt>
    <dgm:pt modelId="{7CC8CE23-9C86-AD45-9B7E-6DF693185B97}" type="sibTrans" cxnId="{093AD53E-2615-9247-8F86-AEEE288579F9}">
      <dgm:prSet/>
      <dgm:spPr/>
      <dgm:t>
        <a:bodyPr/>
        <a:lstStyle/>
        <a:p>
          <a:endParaRPr lang="en-US"/>
        </a:p>
      </dgm:t>
    </dgm:pt>
    <dgm:pt modelId="{5BD2606B-FF35-9446-840E-650A7FE8FC6F}" type="pres">
      <dgm:prSet presAssocID="{948A6F72-2902-8445-B02F-4AF60B716E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98896F-4CE6-0947-99DC-A5AB6AC4896B}" type="pres">
      <dgm:prSet presAssocID="{4B646989-03FF-DF41-8D48-FBD576342D89}" presName="node" presStyleLbl="node1" presStyleIdx="0" presStyleCnt="4" custScaleX="50463" custScaleY="8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E662C-3A9C-2842-8F3A-FAC761A265F7}" type="pres">
      <dgm:prSet presAssocID="{DFF1C4A8-D2E8-8F42-AAD5-80C5E25F4674}" presName="sibTrans" presStyleCnt="0"/>
      <dgm:spPr/>
    </dgm:pt>
    <dgm:pt modelId="{37020F98-B162-3E4C-851E-B308D9E7A5BA}" type="pres">
      <dgm:prSet presAssocID="{C795AEC5-E7A3-264A-A65D-68AB7E47ACA8}" presName="node" presStyleLbl="node1" presStyleIdx="1" presStyleCnt="4" custScaleX="36221" custScaleY="5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DDF3B-56CB-B84D-AD4A-AC23FF313C0A}" type="pres">
      <dgm:prSet presAssocID="{41132EA9-0193-6246-BE9C-C3BCF8560EC3}" presName="sibTrans" presStyleCnt="0"/>
      <dgm:spPr/>
    </dgm:pt>
    <dgm:pt modelId="{AA87AAA9-3932-1A45-9E14-A57E8A41F6EA}" type="pres">
      <dgm:prSet presAssocID="{AA9F5F3F-5F45-164E-A1E7-07B4C3A12D5F}" presName="node" presStyleLbl="node1" presStyleIdx="2" presStyleCnt="4" custScaleX="52685" custScaleY="5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847FD-350D-5B40-B9F7-E0A405BC8BBB}" type="pres">
      <dgm:prSet presAssocID="{5B10CF88-67E3-524B-A735-5F54E2D0AD6B}" presName="sibTrans" presStyleCnt="0"/>
      <dgm:spPr/>
    </dgm:pt>
    <dgm:pt modelId="{86DE3E46-E3CE-0644-8D37-8D7FAF38BA51}" type="pres">
      <dgm:prSet presAssocID="{4A540B3A-2FF3-C349-B172-B4C6E700B683}" presName="node" presStyleLbl="node1" presStyleIdx="3" presStyleCnt="4" custScaleX="70397" custScaleY="866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520CF4-A8CA-6540-86E2-FDC57D3A0B26}" srcId="{948A6F72-2902-8445-B02F-4AF60B716E3A}" destId="{4A540B3A-2FF3-C349-B172-B4C6E700B683}" srcOrd="3" destOrd="0" parTransId="{872DE7B1-68A2-E943-B2B5-9770D16BBD15}" sibTransId="{5837D5DA-48ED-144F-85D5-046A692BE08D}"/>
    <dgm:cxn modelId="{99043053-8EB6-4C4A-ABE0-52E3A834B54E}" srcId="{C795AEC5-E7A3-264A-A65D-68AB7E47ACA8}" destId="{65BF2CD6-9FE4-AE4A-B84D-F09D4BB3AD43}" srcOrd="0" destOrd="0" parTransId="{E3EE4A04-EE7C-E148-844E-B1E4A8D21B2B}" sibTransId="{F05A232E-1663-9745-BC07-63236A57C4DD}"/>
    <dgm:cxn modelId="{3480CB39-B01C-7D4E-A0A5-267087F4AE76}" type="presOf" srcId="{948A6F72-2902-8445-B02F-4AF60B716E3A}" destId="{5BD2606B-FF35-9446-840E-650A7FE8FC6F}" srcOrd="0" destOrd="0" presId="urn:microsoft.com/office/officeart/2005/8/layout/hList6"/>
    <dgm:cxn modelId="{39EB2FBA-19E8-924B-915B-267F22724861}" srcId="{AA9F5F3F-5F45-164E-A1E7-07B4C3A12D5F}" destId="{AAE3C72A-B858-9242-87C8-4A4EFC10DF4A}" srcOrd="0" destOrd="0" parTransId="{BF7AD5D2-A28F-E344-B2A9-FCFEC2CF8C04}" sibTransId="{5D20713D-FFC1-3643-8E05-464723909CE3}"/>
    <dgm:cxn modelId="{1319EB81-9A93-6E42-9C75-E17A68E98E56}" type="presOf" srcId="{EE18A04F-1705-9541-8579-F49B3D5D5297}" destId="{86DE3E46-E3CE-0644-8D37-8D7FAF38BA51}" srcOrd="0" destOrd="1" presId="urn:microsoft.com/office/officeart/2005/8/layout/hList6"/>
    <dgm:cxn modelId="{1FA64D2F-4178-7343-9220-6E2E29AFEBD5}" srcId="{948A6F72-2902-8445-B02F-4AF60B716E3A}" destId="{AA9F5F3F-5F45-164E-A1E7-07B4C3A12D5F}" srcOrd="2" destOrd="0" parTransId="{17F668CA-929C-3A4B-A61C-FF3FCE5F0DF4}" sibTransId="{5B10CF88-67E3-524B-A735-5F54E2D0AD6B}"/>
    <dgm:cxn modelId="{D9B19D44-6835-7E44-BD1C-E5FAE85B8EE2}" srcId="{4A540B3A-2FF3-C349-B172-B4C6E700B683}" destId="{EE18A04F-1705-9541-8579-F49B3D5D5297}" srcOrd="0" destOrd="0" parTransId="{27CE5696-3969-C241-B019-C0180933A688}" sibTransId="{28BAE653-3261-C843-AB65-537CF3B3FD4E}"/>
    <dgm:cxn modelId="{EC202998-5437-BB48-B276-22521EC79C11}" type="presOf" srcId="{F05DBEDF-E0C1-CC41-B8FA-275CE9AFBE08}" destId="{86DE3E46-E3CE-0644-8D37-8D7FAF38BA51}" srcOrd="0" destOrd="2" presId="urn:microsoft.com/office/officeart/2005/8/layout/hList6"/>
    <dgm:cxn modelId="{4587B51A-4876-064B-B189-42A95D3CBAEE}" srcId="{948A6F72-2902-8445-B02F-4AF60B716E3A}" destId="{4B646989-03FF-DF41-8D48-FBD576342D89}" srcOrd="0" destOrd="0" parTransId="{60D3C13D-6A19-A44C-8C31-2481C236D096}" sibTransId="{DFF1C4A8-D2E8-8F42-AAD5-80C5E25F4674}"/>
    <dgm:cxn modelId="{8851F368-55F0-3D46-84E9-490616600CC9}" type="presOf" srcId="{4B646989-03FF-DF41-8D48-FBD576342D89}" destId="{ED98896F-4CE6-0947-99DC-A5AB6AC4896B}" srcOrd="0" destOrd="0" presId="urn:microsoft.com/office/officeart/2005/8/layout/hList6"/>
    <dgm:cxn modelId="{E2F62B95-8ABD-3049-8ABD-FC937857904E}" srcId="{948A6F72-2902-8445-B02F-4AF60B716E3A}" destId="{C795AEC5-E7A3-264A-A65D-68AB7E47ACA8}" srcOrd="1" destOrd="0" parTransId="{99D69E83-8A88-CE46-A014-9C6386821AB3}" sibTransId="{41132EA9-0193-6246-BE9C-C3BCF8560EC3}"/>
    <dgm:cxn modelId="{F5E036D8-7928-EB49-B67A-B0871FA303D1}" type="presOf" srcId="{AAE3C72A-B858-9242-87C8-4A4EFC10DF4A}" destId="{AA87AAA9-3932-1A45-9E14-A57E8A41F6EA}" srcOrd="0" destOrd="1" presId="urn:microsoft.com/office/officeart/2005/8/layout/hList6"/>
    <dgm:cxn modelId="{093AD53E-2615-9247-8F86-AEEE288579F9}" srcId="{F05DBEDF-E0C1-CC41-B8FA-275CE9AFBE08}" destId="{17F3C4B1-8046-D24F-B481-FB7567EC5321}" srcOrd="0" destOrd="0" parTransId="{5A587A09-A430-DD46-AE3F-8A8243761D41}" sibTransId="{7CC8CE23-9C86-AD45-9B7E-6DF693185B97}"/>
    <dgm:cxn modelId="{71F30CF1-D8EC-3248-9F09-ACD934C1F789}" type="presOf" srcId="{4A540B3A-2FF3-C349-B172-B4C6E700B683}" destId="{86DE3E46-E3CE-0644-8D37-8D7FAF38BA51}" srcOrd="0" destOrd="0" presId="urn:microsoft.com/office/officeart/2005/8/layout/hList6"/>
    <dgm:cxn modelId="{9F9C4085-24F5-444A-A9A5-DB06BCDF4185}" srcId="{4B646989-03FF-DF41-8D48-FBD576342D89}" destId="{6B1B2383-28AE-A549-8CB2-168B80888E98}" srcOrd="0" destOrd="0" parTransId="{FD2C0CA1-39D0-9744-B5E8-C712FB75AB6F}" sibTransId="{7FF566F4-1F1C-4743-BB02-9DD82EE865BF}"/>
    <dgm:cxn modelId="{FA8BA0E8-D74D-4543-BC93-6A76928C694A}" type="presOf" srcId="{C795AEC5-E7A3-264A-A65D-68AB7E47ACA8}" destId="{37020F98-B162-3E4C-851E-B308D9E7A5BA}" srcOrd="0" destOrd="0" presId="urn:microsoft.com/office/officeart/2005/8/layout/hList6"/>
    <dgm:cxn modelId="{EF16A743-37B2-224F-9BE1-086AEDDB8EAF}" type="presOf" srcId="{65BF2CD6-9FE4-AE4A-B84D-F09D4BB3AD43}" destId="{37020F98-B162-3E4C-851E-B308D9E7A5BA}" srcOrd="0" destOrd="1" presId="urn:microsoft.com/office/officeart/2005/8/layout/hList6"/>
    <dgm:cxn modelId="{35F28AE6-775C-4646-A470-18D49F0D55C1}" type="presOf" srcId="{6B1B2383-28AE-A549-8CB2-168B80888E98}" destId="{ED98896F-4CE6-0947-99DC-A5AB6AC4896B}" srcOrd="0" destOrd="1" presId="urn:microsoft.com/office/officeart/2005/8/layout/hList6"/>
    <dgm:cxn modelId="{055919E6-EE9D-754B-BF98-90E1BC5A159B}" type="presOf" srcId="{AA9F5F3F-5F45-164E-A1E7-07B4C3A12D5F}" destId="{AA87AAA9-3932-1A45-9E14-A57E8A41F6EA}" srcOrd="0" destOrd="0" presId="urn:microsoft.com/office/officeart/2005/8/layout/hList6"/>
    <dgm:cxn modelId="{D625A511-F9B7-1A40-AA53-C70567AAFA4F}" type="presOf" srcId="{17F3C4B1-8046-D24F-B481-FB7567EC5321}" destId="{86DE3E46-E3CE-0644-8D37-8D7FAF38BA51}" srcOrd="0" destOrd="3" presId="urn:microsoft.com/office/officeart/2005/8/layout/hList6"/>
    <dgm:cxn modelId="{CD08F7E5-D5A0-0E48-9624-16312C890B4E}" srcId="{4A540B3A-2FF3-C349-B172-B4C6E700B683}" destId="{F05DBEDF-E0C1-CC41-B8FA-275CE9AFBE08}" srcOrd="1" destOrd="0" parTransId="{50AB60B3-B129-864F-8454-C775888080AE}" sibTransId="{31F95CB5-377F-8E45-A694-86C6BC86E0AB}"/>
    <dgm:cxn modelId="{CD581944-945A-C046-8EE2-905836FE563E}" type="presParOf" srcId="{5BD2606B-FF35-9446-840E-650A7FE8FC6F}" destId="{ED98896F-4CE6-0947-99DC-A5AB6AC4896B}" srcOrd="0" destOrd="0" presId="urn:microsoft.com/office/officeart/2005/8/layout/hList6"/>
    <dgm:cxn modelId="{63A46B2A-D006-7C4A-8866-4411A8721101}" type="presParOf" srcId="{5BD2606B-FF35-9446-840E-650A7FE8FC6F}" destId="{2EBE662C-3A9C-2842-8F3A-FAC761A265F7}" srcOrd="1" destOrd="0" presId="urn:microsoft.com/office/officeart/2005/8/layout/hList6"/>
    <dgm:cxn modelId="{1035C68F-C100-C944-AD01-55A241A0070A}" type="presParOf" srcId="{5BD2606B-FF35-9446-840E-650A7FE8FC6F}" destId="{37020F98-B162-3E4C-851E-B308D9E7A5BA}" srcOrd="2" destOrd="0" presId="urn:microsoft.com/office/officeart/2005/8/layout/hList6"/>
    <dgm:cxn modelId="{B19A6AFF-69A1-E045-BBE0-E85E3C27683F}" type="presParOf" srcId="{5BD2606B-FF35-9446-840E-650A7FE8FC6F}" destId="{DD9DDF3B-56CB-B84D-AD4A-AC23FF313C0A}" srcOrd="3" destOrd="0" presId="urn:microsoft.com/office/officeart/2005/8/layout/hList6"/>
    <dgm:cxn modelId="{AA5A014D-DD6E-F843-AAE1-505FBA2EA73F}" type="presParOf" srcId="{5BD2606B-FF35-9446-840E-650A7FE8FC6F}" destId="{AA87AAA9-3932-1A45-9E14-A57E8A41F6EA}" srcOrd="4" destOrd="0" presId="urn:microsoft.com/office/officeart/2005/8/layout/hList6"/>
    <dgm:cxn modelId="{3EF5C4E2-BFC2-6D46-AEE6-F63CB83882A2}" type="presParOf" srcId="{5BD2606B-FF35-9446-840E-650A7FE8FC6F}" destId="{9FB847FD-350D-5B40-B9F7-E0A405BC8BBB}" srcOrd="5" destOrd="0" presId="urn:microsoft.com/office/officeart/2005/8/layout/hList6"/>
    <dgm:cxn modelId="{0EA438CB-C5AF-1A4E-95C0-1645A09D124C}" type="presParOf" srcId="{5BD2606B-FF35-9446-840E-650A7FE8FC6F}" destId="{86DE3E46-E3CE-0644-8D37-8D7FAF38BA5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6F3480-3282-8E46-81C8-81B8C1251A87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7900D-E68B-A840-9D0A-18F71FD7565B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remote access controls</a:t>
          </a:r>
          <a:endParaRPr lang="en-US" dirty="0">
            <a:solidFill>
              <a:schemeClr val="bg1"/>
            </a:solidFill>
          </a:endParaRPr>
        </a:p>
      </dgm:t>
    </dgm:pt>
    <dgm:pt modelId="{A438F525-B95D-434F-883D-3A4442DF2D3F}" type="parTrans" cxnId="{322EF9FA-8207-FB4F-9795-F84A4A00FC16}">
      <dgm:prSet/>
      <dgm:spPr/>
      <dgm:t>
        <a:bodyPr/>
        <a:lstStyle/>
        <a:p>
          <a:endParaRPr lang="en-US"/>
        </a:p>
      </dgm:t>
    </dgm:pt>
    <dgm:pt modelId="{F52B1E62-4842-A145-86E2-E1F4E8A8C338}" type="sibTrans" cxnId="{322EF9FA-8207-FB4F-9795-F84A4A00FC16}">
      <dgm:prSet/>
      <dgm:spPr/>
      <dgm:t>
        <a:bodyPr/>
        <a:lstStyle/>
        <a:p>
          <a:endParaRPr lang="en-US"/>
        </a:p>
      </dgm:t>
    </dgm:pt>
    <dgm:pt modelId="{F03D234A-6632-A741-8DEB-4373C74486E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several host firewall programs may be used</a:t>
          </a:r>
          <a:endParaRPr lang="en-US" dirty="0">
            <a:solidFill>
              <a:schemeClr val="bg1"/>
            </a:solidFill>
          </a:endParaRPr>
        </a:p>
      </dgm:t>
    </dgm:pt>
    <dgm:pt modelId="{63C718CD-4BE8-6248-A1C2-B387B2425776}" type="parTrans" cxnId="{A59AA1DC-CA71-7A49-9462-863D1F698704}">
      <dgm:prSet/>
      <dgm:spPr/>
      <dgm:t>
        <a:bodyPr/>
        <a:lstStyle/>
        <a:p>
          <a:endParaRPr lang="en-US"/>
        </a:p>
      </dgm:t>
    </dgm:pt>
    <dgm:pt modelId="{1DCFCD19-FA2E-1642-A34B-EED11FDA09FF}" type="sibTrans" cxnId="{A59AA1DC-CA71-7A49-9462-863D1F698704}">
      <dgm:prSet/>
      <dgm:spPr/>
      <dgm:t>
        <a:bodyPr/>
        <a:lstStyle/>
        <a:p>
          <a:endParaRPr lang="en-US"/>
        </a:p>
      </dgm:t>
    </dgm:pt>
    <dgm:pt modelId="{1901B5E8-523B-D04A-97D1-332089AE18EF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most systems provide an administrative utility to select which services will be permitted to access the system</a:t>
          </a:r>
          <a:endParaRPr lang="en-US" dirty="0">
            <a:solidFill>
              <a:schemeClr val="bg1"/>
            </a:solidFill>
          </a:endParaRPr>
        </a:p>
      </dgm:t>
    </dgm:pt>
    <dgm:pt modelId="{6354ED4F-302B-654B-B202-274870AA69A9}" type="parTrans" cxnId="{FCCB5660-4A1F-3045-A272-357F3FBAB039}">
      <dgm:prSet/>
      <dgm:spPr/>
      <dgm:t>
        <a:bodyPr/>
        <a:lstStyle/>
        <a:p>
          <a:endParaRPr lang="en-US"/>
        </a:p>
      </dgm:t>
    </dgm:pt>
    <dgm:pt modelId="{CEFDC354-B17C-6A4A-A264-8ADB6C17425D}" type="sibTrans" cxnId="{FCCB5660-4A1F-3045-A272-357F3FBAB039}">
      <dgm:prSet/>
      <dgm:spPr/>
      <dgm:t>
        <a:bodyPr/>
        <a:lstStyle/>
        <a:p>
          <a:endParaRPr lang="en-US"/>
        </a:p>
      </dgm:t>
    </dgm:pt>
    <dgm:pt modelId="{2DFE667B-09C2-4246-B903-C2561CB0F9F2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logging and log rotation</a:t>
          </a:r>
          <a:endParaRPr lang="en-US" dirty="0">
            <a:solidFill>
              <a:schemeClr val="bg1"/>
            </a:solidFill>
          </a:endParaRPr>
        </a:p>
      </dgm:t>
    </dgm:pt>
    <dgm:pt modelId="{46834258-9C92-AE47-AB12-83A70C4CE3AE}" type="parTrans" cxnId="{934211BB-54BC-A04B-88F4-68F2F7B0AB0B}">
      <dgm:prSet/>
      <dgm:spPr/>
      <dgm:t>
        <a:bodyPr/>
        <a:lstStyle/>
        <a:p>
          <a:endParaRPr lang="en-US"/>
        </a:p>
      </dgm:t>
    </dgm:pt>
    <dgm:pt modelId="{3B0757D4-6C98-E14A-964A-55A3E6E0EE80}" type="sibTrans" cxnId="{934211BB-54BC-A04B-88F4-68F2F7B0AB0B}">
      <dgm:prSet/>
      <dgm:spPr/>
      <dgm:t>
        <a:bodyPr/>
        <a:lstStyle/>
        <a:p>
          <a:endParaRPr lang="en-US"/>
        </a:p>
      </dgm:t>
    </dgm:pt>
    <dgm:pt modelId="{8991BB35-3E04-F749-A554-F5683E897F3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should not assume that the default setting is necessarily appropriate</a:t>
          </a:r>
          <a:endParaRPr lang="en-US" dirty="0">
            <a:solidFill>
              <a:schemeClr val="bg1"/>
            </a:solidFill>
          </a:endParaRPr>
        </a:p>
      </dgm:t>
    </dgm:pt>
    <dgm:pt modelId="{072950FA-6973-3E46-8753-D3CF89151DA2}" type="parTrans" cxnId="{12431AAB-8834-B64C-969B-088CB911CD97}">
      <dgm:prSet/>
      <dgm:spPr/>
      <dgm:t>
        <a:bodyPr/>
        <a:lstStyle/>
        <a:p>
          <a:endParaRPr lang="en-US"/>
        </a:p>
      </dgm:t>
    </dgm:pt>
    <dgm:pt modelId="{D4A02C21-EE1D-4646-9AA7-CA46CBAE97BF}" type="sibTrans" cxnId="{12431AAB-8834-B64C-969B-088CB911CD97}">
      <dgm:prSet/>
      <dgm:spPr/>
      <dgm:t>
        <a:bodyPr/>
        <a:lstStyle/>
        <a:p>
          <a:endParaRPr lang="en-US"/>
        </a:p>
      </dgm:t>
    </dgm:pt>
    <dgm:pt modelId="{3D516E02-2952-8944-B34A-10702E7CA1FC}">
      <dgm:prSet/>
      <dgm:spPr/>
      <dgm:t>
        <a:bodyPr/>
        <a:lstStyle/>
        <a:p>
          <a:pPr rtl="0"/>
          <a:endParaRPr lang="en-US" b="1" dirty="0"/>
        </a:p>
      </dgm:t>
    </dgm:pt>
    <dgm:pt modelId="{D8625173-570A-1741-AAB2-4CA7661CA8AC}" type="parTrans" cxnId="{05AD8A24-0DB5-C746-BC8A-D2EA480126A9}">
      <dgm:prSet/>
      <dgm:spPr/>
      <dgm:t>
        <a:bodyPr/>
        <a:lstStyle/>
        <a:p>
          <a:endParaRPr lang="en-US"/>
        </a:p>
      </dgm:t>
    </dgm:pt>
    <dgm:pt modelId="{FD8BDED8-1F89-2846-991D-7E94C372F03E}" type="sibTrans" cxnId="{05AD8A24-0DB5-C746-BC8A-D2EA480126A9}">
      <dgm:prSet/>
      <dgm:spPr/>
      <dgm:t>
        <a:bodyPr/>
        <a:lstStyle/>
        <a:p>
          <a:endParaRPr lang="en-US"/>
        </a:p>
      </dgm:t>
    </dgm:pt>
    <dgm:pt modelId="{2A06E5FA-1348-C143-8332-CE515FADBF3B}">
      <dgm:prSet/>
      <dgm:spPr/>
      <dgm:t>
        <a:bodyPr/>
        <a:lstStyle/>
        <a:p>
          <a:pPr rtl="0"/>
          <a:endParaRPr lang="en-US" b="1" dirty="0"/>
        </a:p>
      </dgm:t>
    </dgm:pt>
    <dgm:pt modelId="{EB90916B-0FB7-584E-A6AC-CCFE28036A4D}" type="parTrans" cxnId="{5710C34E-C47D-E246-AB66-00D618B0820F}">
      <dgm:prSet/>
      <dgm:spPr/>
      <dgm:t>
        <a:bodyPr/>
        <a:lstStyle/>
        <a:p>
          <a:endParaRPr lang="en-US"/>
        </a:p>
      </dgm:t>
    </dgm:pt>
    <dgm:pt modelId="{EB97DBC5-EE34-C64B-9940-BDE0876AFB9C}" type="sibTrans" cxnId="{5710C34E-C47D-E246-AB66-00D618B0820F}">
      <dgm:prSet/>
      <dgm:spPr/>
      <dgm:t>
        <a:bodyPr/>
        <a:lstStyle/>
        <a:p>
          <a:endParaRPr lang="en-US"/>
        </a:p>
      </dgm:t>
    </dgm:pt>
    <dgm:pt modelId="{39A48B9B-7338-AD4D-A7F0-5EAAB1147BD6}" type="pres">
      <dgm:prSet presAssocID="{566F3480-3282-8E46-81C8-81B8C1251A8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9FF3FB-3C7C-364F-85D0-3959F40C7B05}" type="pres">
      <dgm:prSet presAssocID="{A7D7900D-E68B-A840-9D0A-18F71FD7565B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95F66-DE21-954A-AEA3-B485FA7E3F72}" type="pres">
      <dgm:prSet presAssocID="{2DFE667B-09C2-4246-B903-C2561CB0F9F2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EF9FA-8207-FB4F-9795-F84A4A00FC16}" srcId="{566F3480-3282-8E46-81C8-81B8C1251A87}" destId="{A7D7900D-E68B-A840-9D0A-18F71FD7565B}" srcOrd="0" destOrd="0" parTransId="{A438F525-B95D-434F-883D-3A4442DF2D3F}" sibTransId="{F52B1E62-4842-A145-86E2-E1F4E8A8C338}"/>
    <dgm:cxn modelId="{05AD8A24-0DB5-C746-BC8A-D2EA480126A9}" srcId="{8991BB35-3E04-F749-A554-F5683E897F33}" destId="{3D516E02-2952-8944-B34A-10702E7CA1FC}" srcOrd="0" destOrd="0" parTransId="{D8625173-570A-1741-AAB2-4CA7661CA8AC}" sibTransId="{FD8BDED8-1F89-2846-991D-7E94C372F03E}"/>
    <dgm:cxn modelId="{24B46DBD-2675-A747-A4EB-F9AE9ED1F08D}" type="presOf" srcId="{2DFE667B-09C2-4246-B903-C2561CB0F9F2}" destId="{E4A95F66-DE21-954A-AEA3-B485FA7E3F72}" srcOrd="0" destOrd="0" presId="urn:microsoft.com/office/officeart/2005/8/layout/arrow1"/>
    <dgm:cxn modelId="{12431AAB-8834-B64C-969B-088CB911CD97}" srcId="{2DFE667B-09C2-4246-B903-C2561CB0F9F2}" destId="{8991BB35-3E04-F749-A554-F5683E897F33}" srcOrd="0" destOrd="0" parTransId="{072950FA-6973-3E46-8753-D3CF89151DA2}" sibTransId="{D4A02C21-EE1D-4646-9AA7-CA46CBAE97BF}"/>
    <dgm:cxn modelId="{674586CB-84A0-7E48-B44D-8DF5864E6A36}" type="presOf" srcId="{2A06E5FA-1348-C143-8332-CE515FADBF3B}" destId="{E4A95F66-DE21-954A-AEA3-B485FA7E3F72}" srcOrd="0" destOrd="3" presId="urn:microsoft.com/office/officeart/2005/8/layout/arrow1"/>
    <dgm:cxn modelId="{5710C34E-C47D-E246-AB66-00D618B0820F}" srcId="{2DFE667B-09C2-4246-B903-C2561CB0F9F2}" destId="{2A06E5FA-1348-C143-8332-CE515FADBF3B}" srcOrd="1" destOrd="0" parTransId="{EB90916B-0FB7-584E-A6AC-CCFE28036A4D}" sibTransId="{EB97DBC5-EE34-C64B-9940-BDE0876AFB9C}"/>
    <dgm:cxn modelId="{A39A7BC6-6F94-5C43-B248-E3069283E52B}" type="presOf" srcId="{A7D7900D-E68B-A840-9D0A-18F71FD7565B}" destId="{769FF3FB-3C7C-364F-85D0-3959F40C7B05}" srcOrd="0" destOrd="0" presId="urn:microsoft.com/office/officeart/2005/8/layout/arrow1"/>
    <dgm:cxn modelId="{CC5048EB-7D0A-4348-BB48-DB9DF71074B8}" type="presOf" srcId="{1901B5E8-523B-D04A-97D1-332089AE18EF}" destId="{769FF3FB-3C7C-364F-85D0-3959F40C7B05}" srcOrd="0" destOrd="2" presId="urn:microsoft.com/office/officeart/2005/8/layout/arrow1"/>
    <dgm:cxn modelId="{3FA3466A-9F05-5A4C-86D4-315CA131BBEE}" type="presOf" srcId="{8991BB35-3E04-F749-A554-F5683E897F33}" destId="{E4A95F66-DE21-954A-AEA3-B485FA7E3F72}" srcOrd="0" destOrd="1" presId="urn:microsoft.com/office/officeart/2005/8/layout/arrow1"/>
    <dgm:cxn modelId="{A59AA1DC-CA71-7A49-9462-863D1F698704}" srcId="{A7D7900D-E68B-A840-9D0A-18F71FD7565B}" destId="{F03D234A-6632-A741-8DEB-4373C74486E8}" srcOrd="0" destOrd="0" parTransId="{63C718CD-4BE8-6248-A1C2-B387B2425776}" sibTransId="{1DCFCD19-FA2E-1642-A34B-EED11FDA09FF}"/>
    <dgm:cxn modelId="{FCCB5660-4A1F-3045-A272-357F3FBAB039}" srcId="{A7D7900D-E68B-A840-9D0A-18F71FD7565B}" destId="{1901B5E8-523B-D04A-97D1-332089AE18EF}" srcOrd="1" destOrd="0" parTransId="{6354ED4F-302B-654B-B202-274870AA69A9}" sibTransId="{CEFDC354-B17C-6A4A-A264-8ADB6C17425D}"/>
    <dgm:cxn modelId="{934211BB-54BC-A04B-88F4-68F2F7B0AB0B}" srcId="{566F3480-3282-8E46-81C8-81B8C1251A87}" destId="{2DFE667B-09C2-4246-B903-C2561CB0F9F2}" srcOrd="1" destOrd="0" parTransId="{46834258-9C92-AE47-AB12-83A70C4CE3AE}" sibTransId="{3B0757D4-6C98-E14A-964A-55A3E6E0EE80}"/>
    <dgm:cxn modelId="{53FEC6E8-0A51-9D42-A787-F5EB38717338}" type="presOf" srcId="{F03D234A-6632-A741-8DEB-4373C74486E8}" destId="{769FF3FB-3C7C-364F-85D0-3959F40C7B05}" srcOrd="0" destOrd="1" presId="urn:microsoft.com/office/officeart/2005/8/layout/arrow1"/>
    <dgm:cxn modelId="{511E9117-068E-2242-96C8-9B47368CB6A7}" type="presOf" srcId="{3D516E02-2952-8944-B34A-10702E7CA1FC}" destId="{E4A95F66-DE21-954A-AEA3-B485FA7E3F72}" srcOrd="0" destOrd="2" presId="urn:microsoft.com/office/officeart/2005/8/layout/arrow1"/>
    <dgm:cxn modelId="{81D335FB-A9A0-E24B-9DF7-589CA484D5CE}" type="presOf" srcId="{566F3480-3282-8E46-81C8-81B8C1251A87}" destId="{39A48B9B-7338-AD4D-A7F0-5EAAB1147BD6}" srcOrd="0" destOrd="0" presId="urn:microsoft.com/office/officeart/2005/8/layout/arrow1"/>
    <dgm:cxn modelId="{A9CD55F9-F141-B041-A825-6A7B3E5348B7}" type="presParOf" srcId="{39A48B9B-7338-AD4D-A7F0-5EAAB1147BD6}" destId="{769FF3FB-3C7C-364F-85D0-3959F40C7B05}" srcOrd="0" destOrd="0" presId="urn:microsoft.com/office/officeart/2005/8/layout/arrow1"/>
    <dgm:cxn modelId="{E373CD4A-0D86-444D-B541-D7E02D301386}" type="presParOf" srcId="{39A48B9B-7338-AD4D-A7F0-5EAAB1147BD6}" destId="{E4A95F66-DE21-954A-AEA3-B485FA7E3F7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0307F3-CFD6-0642-9534-BC02847D39A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94C9E-30E4-8040-91AB-C8B9FFEA98BA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rgbClr val="000000"/>
              </a:solidFill>
            </a:rPr>
            <a:t>patch management</a:t>
          </a:r>
        </a:p>
      </dgm:t>
    </dgm:pt>
    <dgm:pt modelId="{710309FC-2A6A-D541-B865-131DF1D95212}" type="parTrans" cxnId="{5A3806F4-B250-1C4A-AD7B-26876E3F59FD}">
      <dgm:prSet/>
      <dgm:spPr/>
      <dgm:t>
        <a:bodyPr/>
        <a:lstStyle/>
        <a:p>
          <a:endParaRPr lang="en-US"/>
        </a:p>
      </dgm:t>
    </dgm:pt>
    <dgm:pt modelId="{25DC6DC9-CE00-984E-8EEB-8AA81A18469A}" type="sibTrans" cxnId="{5A3806F4-B250-1C4A-AD7B-26876E3F59FD}">
      <dgm:prSet/>
      <dgm:spPr/>
      <dgm:t>
        <a:bodyPr/>
        <a:lstStyle/>
        <a:p>
          <a:endParaRPr lang="en-US"/>
        </a:p>
      </dgm:t>
    </dgm:pt>
    <dgm:pt modelId="{7F50C5F3-3BAD-F449-8DFA-8E37DBB73A9E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</a:rPr>
            <a:t>“Windows Update” and “Windows Server Update Service” assist with regular maintenance and should be used</a:t>
          </a:r>
          <a:endParaRPr lang="en-US" sz="1400" dirty="0">
            <a:solidFill>
              <a:srgbClr val="000000"/>
            </a:solidFill>
          </a:endParaRPr>
        </a:p>
      </dgm:t>
    </dgm:pt>
    <dgm:pt modelId="{13E1CA35-4A28-7044-BD1A-6ADD55D31605}" type="parTrans" cxnId="{FFD21F37-4ABD-444D-A0F1-7CC1F4574D30}">
      <dgm:prSet/>
      <dgm:spPr/>
      <dgm:t>
        <a:bodyPr/>
        <a:lstStyle/>
        <a:p>
          <a:endParaRPr lang="en-US"/>
        </a:p>
      </dgm:t>
    </dgm:pt>
    <dgm:pt modelId="{16D85121-F62A-6F4F-8F36-08A11187ADAF}" type="sibTrans" cxnId="{FFD21F37-4ABD-444D-A0F1-7CC1F4574D30}">
      <dgm:prSet/>
      <dgm:spPr/>
      <dgm:t>
        <a:bodyPr/>
        <a:lstStyle/>
        <a:p>
          <a:endParaRPr lang="en-US"/>
        </a:p>
      </dgm:t>
    </dgm:pt>
    <dgm:pt modelId="{51463EA6-BE23-C142-9C31-ADB4D12FC34D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</a:rPr>
            <a:t>third party applications also provide automatic update support</a:t>
          </a:r>
          <a:endParaRPr lang="en-US" sz="1400" dirty="0">
            <a:solidFill>
              <a:srgbClr val="000000"/>
            </a:solidFill>
          </a:endParaRPr>
        </a:p>
      </dgm:t>
    </dgm:pt>
    <dgm:pt modelId="{678FB514-2965-0645-9AEB-4A463EC092C9}" type="parTrans" cxnId="{1C6BD23E-1F2A-5643-BBDF-AFCC85BB7279}">
      <dgm:prSet/>
      <dgm:spPr/>
      <dgm:t>
        <a:bodyPr/>
        <a:lstStyle/>
        <a:p>
          <a:endParaRPr lang="en-US"/>
        </a:p>
      </dgm:t>
    </dgm:pt>
    <dgm:pt modelId="{51E11568-34D5-1D49-BEEB-4E28BF8AD7C7}" type="sibTrans" cxnId="{1C6BD23E-1F2A-5643-BBDF-AFCC85BB7279}">
      <dgm:prSet/>
      <dgm:spPr/>
      <dgm:t>
        <a:bodyPr/>
        <a:lstStyle/>
        <a:p>
          <a:endParaRPr lang="en-US"/>
        </a:p>
      </dgm:t>
    </dgm:pt>
    <dgm:pt modelId="{C4630590-3AD8-574F-914C-5E88B49EFB08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rgbClr val="000000"/>
              </a:solidFill>
            </a:rPr>
            <a:t>users administration and access controls</a:t>
          </a:r>
          <a:endParaRPr lang="en-US" sz="1800" dirty="0">
            <a:solidFill>
              <a:srgbClr val="000000"/>
            </a:solidFill>
          </a:endParaRPr>
        </a:p>
      </dgm:t>
    </dgm:pt>
    <dgm:pt modelId="{BCFB7BB8-BA92-AD4C-8F29-964BB9FFE0FB}" type="parTrans" cxnId="{FC229FE4-F97A-FD4A-9FBD-5F16CEF92DF4}">
      <dgm:prSet/>
      <dgm:spPr/>
      <dgm:t>
        <a:bodyPr/>
        <a:lstStyle/>
        <a:p>
          <a:endParaRPr lang="en-US"/>
        </a:p>
      </dgm:t>
    </dgm:pt>
    <dgm:pt modelId="{8E741E40-9F74-1847-9B0C-D549FA94D889}" type="sibTrans" cxnId="{FC229FE4-F97A-FD4A-9FBD-5F16CEF92DF4}">
      <dgm:prSet/>
      <dgm:spPr/>
      <dgm:t>
        <a:bodyPr/>
        <a:lstStyle/>
        <a:p>
          <a:endParaRPr lang="en-US"/>
        </a:p>
      </dgm:t>
    </dgm:pt>
    <dgm:pt modelId="{73F42C25-4D6E-F54D-891F-81ED8DD51A87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</a:rPr>
            <a:t>systems implement discretionary access controls resources</a:t>
          </a:r>
          <a:endParaRPr lang="en-US" sz="1400" dirty="0">
            <a:solidFill>
              <a:srgbClr val="000000"/>
            </a:solidFill>
          </a:endParaRPr>
        </a:p>
      </dgm:t>
    </dgm:pt>
    <dgm:pt modelId="{40A622EB-4F0F-3744-BCE5-43BB14C0A2CC}" type="parTrans" cxnId="{F79747FB-720A-D149-999E-DBE9A063FBFB}">
      <dgm:prSet/>
      <dgm:spPr/>
      <dgm:t>
        <a:bodyPr/>
        <a:lstStyle/>
        <a:p>
          <a:endParaRPr lang="en-US"/>
        </a:p>
      </dgm:t>
    </dgm:pt>
    <dgm:pt modelId="{AAD6EABD-EA5E-DF4D-8C55-2BEAE74EF84C}" type="sibTrans" cxnId="{F79747FB-720A-D149-999E-DBE9A063FBFB}">
      <dgm:prSet/>
      <dgm:spPr/>
      <dgm:t>
        <a:bodyPr/>
        <a:lstStyle/>
        <a:p>
          <a:endParaRPr lang="en-US"/>
        </a:p>
      </dgm:t>
    </dgm:pt>
    <dgm:pt modelId="{D9422439-337A-9446-AC1F-FCFB111FF7B0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</a:rPr>
            <a:t>Vista and later systems include mandatory integrity controls</a:t>
          </a:r>
          <a:endParaRPr lang="en-US" sz="1400" dirty="0">
            <a:solidFill>
              <a:srgbClr val="000000"/>
            </a:solidFill>
          </a:endParaRPr>
        </a:p>
      </dgm:t>
    </dgm:pt>
    <dgm:pt modelId="{717D4F1E-17D2-CA4D-8751-63B1F86D39FB}" type="parTrans" cxnId="{BC102D5F-FBBC-DC41-BB6A-025B2711CE2F}">
      <dgm:prSet/>
      <dgm:spPr/>
      <dgm:t>
        <a:bodyPr/>
        <a:lstStyle/>
        <a:p>
          <a:endParaRPr lang="en-US"/>
        </a:p>
      </dgm:t>
    </dgm:pt>
    <dgm:pt modelId="{36FE16A1-B514-3B4A-B205-2F2428396954}" type="sibTrans" cxnId="{BC102D5F-FBBC-DC41-BB6A-025B2711CE2F}">
      <dgm:prSet/>
      <dgm:spPr/>
      <dgm:t>
        <a:bodyPr/>
        <a:lstStyle/>
        <a:p>
          <a:endParaRPr lang="en-US"/>
        </a:p>
      </dgm:t>
    </dgm:pt>
    <dgm:pt modelId="{09DCE2A1-40BB-DE47-BBFF-194DD18B616B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</a:rPr>
            <a:t>objects are labeled as being of low, medium, high, or system integrity level </a:t>
          </a:r>
          <a:endParaRPr lang="en-US" sz="1400" dirty="0">
            <a:solidFill>
              <a:srgbClr val="000000"/>
            </a:solidFill>
          </a:endParaRPr>
        </a:p>
      </dgm:t>
    </dgm:pt>
    <dgm:pt modelId="{2CFED2FC-0393-1E48-A7AD-F50C81C91C92}" type="parTrans" cxnId="{4B88FC10-2B8F-0C43-B0B2-F47B3E77C1B4}">
      <dgm:prSet/>
      <dgm:spPr/>
      <dgm:t>
        <a:bodyPr/>
        <a:lstStyle/>
        <a:p>
          <a:endParaRPr lang="en-US"/>
        </a:p>
      </dgm:t>
    </dgm:pt>
    <dgm:pt modelId="{FCE40395-719A-064B-8841-86ABA94DBDF1}" type="sibTrans" cxnId="{4B88FC10-2B8F-0C43-B0B2-F47B3E77C1B4}">
      <dgm:prSet/>
      <dgm:spPr/>
      <dgm:t>
        <a:bodyPr/>
        <a:lstStyle/>
        <a:p>
          <a:endParaRPr lang="en-US"/>
        </a:p>
      </dgm:t>
    </dgm:pt>
    <dgm:pt modelId="{ECD4B41E-C1D1-6743-8CDA-39CDBAB7CD22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</a:rPr>
            <a:t>system ensures the subject’s integrity is equal or higher than the object’s level</a:t>
          </a:r>
          <a:endParaRPr lang="en-US" sz="1400" dirty="0">
            <a:solidFill>
              <a:srgbClr val="000000"/>
            </a:solidFill>
          </a:endParaRPr>
        </a:p>
      </dgm:t>
    </dgm:pt>
    <dgm:pt modelId="{ECCCCA9A-E019-C243-A1BB-71C8C9EC63EC}" type="parTrans" cxnId="{207AC635-159A-AD47-A479-69F4D176B42C}">
      <dgm:prSet/>
      <dgm:spPr/>
      <dgm:t>
        <a:bodyPr/>
        <a:lstStyle/>
        <a:p>
          <a:endParaRPr lang="en-US"/>
        </a:p>
      </dgm:t>
    </dgm:pt>
    <dgm:pt modelId="{E3B2115E-C1C5-AE4B-B355-7CAF7540296B}" type="sibTrans" cxnId="{207AC635-159A-AD47-A479-69F4D176B42C}">
      <dgm:prSet/>
      <dgm:spPr/>
      <dgm:t>
        <a:bodyPr/>
        <a:lstStyle/>
        <a:p>
          <a:endParaRPr lang="en-US"/>
        </a:p>
      </dgm:t>
    </dgm:pt>
    <dgm:pt modelId="{AB1E96C8-0817-0443-B7B2-28A33EF2C553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</a:rPr>
            <a:t>implements a form of the Biba Integrity model</a:t>
          </a:r>
          <a:endParaRPr lang="en-US" sz="1400" dirty="0">
            <a:solidFill>
              <a:srgbClr val="000000"/>
            </a:solidFill>
          </a:endParaRPr>
        </a:p>
      </dgm:t>
    </dgm:pt>
    <dgm:pt modelId="{223A1E1A-C64E-8C44-ACDA-AE67F583BA75}" type="parTrans" cxnId="{A4D90F02-84DA-1E47-9CF4-C3D1C13A95A4}">
      <dgm:prSet/>
      <dgm:spPr/>
      <dgm:t>
        <a:bodyPr/>
        <a:lstStyle/>
        <a:p>
          <a:endParaRPr lang="en-US"/>
        </a:p>
      </dgm:t>
    </dgm:pt>
    <dgm:pt modelId="{172A4C41-AA77-FD48-9240-A7C8B7D4810A}" type="sibTrans" cxnId="{A4D90F02-84DA-1E47-9CF4-C3D1C13A95A4}">
      <dgm:prSet/>
      <dgm:spPr/>
      <dgm:t>
        <a:bodyPr/>
        <a:lstStyle/>
        <a:p>
          <a:endParaRPr lang="en-US"/>
        </a:p>
      </dgm:t>
    </dgm:pt>
    <dgm:pt modelId="{483115D6-15FA-7E40-A7EA-AC7A8F28CF85}">
      <dgm:prSet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9609163B-D552-C14D-83B9-64799DE8F0B4}" type="parTrans" cxnId="{587D0F7B-8EDD-7B42-A03D-345543A5C816}">
      <dgm:prSet/>
      <dgm:spPr/>
      <dgm:t>
        <a:bodyPr/>
        <a:lstStyle/>
        <a:p>
          <a:endParaRPr lang="en-US"/>
        </a:p>
      </dgm:t>
    </dgm:pt>
    <dgm:pt modelId="{DE50DDB4-ED03-6448-85E7-4EB33C73AEBC}" type="sibTrans" cxnId="{587D0F7B-8EDD-7B42-A03D-345543A5C816}">
      <dgm:prSet/>
      <dgm:spPr/>
      <dgm:t>
        <a:bodyPr/>
        <a:lstStyle/>
        <a:p>
          <a:endParaRPr lang="en-US"/>
        </a:p>
      </dgm:t>
    </dgm:pt>
    <dgm:pt modelId="{DDA69BA1-20E8-FD4A-8B60-7A311DCA8FD9}" type="pres">
      <dgm:prSet presAssocID="{C00307F3-CFD6-0642-9534-BC02847D39A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708567-6037-E242-B9F5-06D0EEF18EB3}" type="pres">
      <dgm:prSet presAssocID="{C00307F3-CFD6-0642-9534-BC02847D39A7}" presName="diamond" presStyleLbl="bgShp" presStyleIdx="0" presStyleCnt="1" custLinFactNeighborX="-184" custLinFactNeighborY="-5483"/>
      <dgm:spPr/>
    </dgm:pt>
    <dgm:pt modelId="{1E3C32AC-3AB8-7644-84FD-2C379A8EBC5B}" type="pres">
      <dgm:prSet presAssocID="{C00307F3-CFD6-0642-9534-BC02847D39A7}" presName="quad1" presStyleLbl="node1" presStyleIdx="0" presStyleCnt="4" custScaleX="137272" custScaleY="201814" custLinFactNeighborX="-61560" custLinFactNeighborY="497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06976-E14C-B24E-878A-061ED902638F}" type="pres">
      <dgm:prSet presAssocID="{C00307F3-CFD6-0642-9534-BC02847D39A7}" presName="quad2" presStyleLbl="node1" presStyleIdx="1" presStyleCnt="4" custScaleX="156965" custScaleY="204952" custLinFactNeighborX="74338" custLinFactNeighborY="512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170A3-E034-5240-8746-22A842481499}" type="pres">
      <dgm:prSet presAssocID="{C00307F3-CFD6-0642-9534-BC02847D39A7}" presName="quad3" presStyleLbl="node1" presStyleIdx="2" presStyleCnt="4" custAng="0" custFlipVert="1" custFlipHor="1" custScaleX="56201" custScaleY="40971" custLinFactNeighborX="84573" custLinFactNeighborY="358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6F288-4126-3B43-8C76-924209A4351B}" type="pres">
      <dgm:prSet presAssocID="{C00307F3-CFD6-0642-9534-BC02847D39A7}" presName="quad4" presStyleLbl="node1" presStyleIdx="3" presStyleCnt="4" custAng="0" custFlipVert="1" custFlipHor="1" custScaleX="47958" custScaleY="133147" custLinFactY="-17129" custLinFactNeighborX="-2659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92D8D43D-7A0C-4544-854E-96A46A7CBBA5}" type="presOf" srcId="{C00307F3-CFD6-0642-9534-BC02847D39A7}" destId="{DDA69BA1-20E8-FD4A-8B60-7A311DCA8FD9}" srcOrd="0" destOrd="0" presId="urn:microsoft.com/office/officeart/2005/8/layout/matrix3"/>
    <dgm:cxn modelId="{4A7BE39A-CE18-B84F-B710-D04F2F2A7C64}" type="presOf" srcId="{ECD4B41E-C1D1-6743-8CDA-39CDBAB7CD22}" destId="{ECC06976-E14C-B24E-878A-061ED902638F}" srcOrd="0" destOrd="4" presId="urn:microsoft.com/office/officeart/2005/8/layout/matrix3"/>
    <dgm:cxn modelId="{99763875-1A7F-2648-84F7-1D057EB3FC1D}" type="presOf" srcId="{C4630590-3AD8-574F-914C-5E88B49EFB08}" destId="{ECC06976-E14C-B24E-878A-061ED902638F}" srcOrd="0" destOrd="0" presId="urn:microsoft.com/office/officeart/2005/8/layout/matrix3"/>
    <dgm:cxn modelId="{A104AE2C-2C70-2A4B-BDCD-F5D8B59AB0C6}" type="presOf" srcId="{D9422439-337A-9446-AC1F-FCFB111FF7B0}" destId="{ECC06976-E14C-B24E-878A-061ED902638F}" srcOrd="0" destOrd="2" presId="urn:microsoft.com/office/officeart/2005/8/layout/matrix3"/>
    <dgm:cxn modelId="{F79747FB-720A-D149-999E-DBE9A063FBFB}" srcId="{C4630590-3AD8-574F-914C-5E88B49EFB08}" destId="{73F42C25-4D6E-F54D-891F-81ED8DD51A87}" srcOrd="0" destOrd="0" parTransId="{40A622EB-4F0F-3744-BCE5-43BB14C0A2CC}" sibTransId="{AAD6EABD-EA5E-DF4D-8C55-2BEAE74EF84C}"/>
    <dgm:cxn modelId="{5A3806F4-B250-1C4A-AD7B-26876E3F59FD}" srcId="{C00307F3-CFD6-0642-9534-BC02847D39A7}" destId="{46394C9E-30E4-8040-91AB-C8B9FFEA98BA}" srcOrd="0" destOrd="0" parTransId="{710309FC-2A6A-D541-B865-131DF1D95212}" sibTransId="{25DC6DC9-CE00-984E-8EEB-8AA81A18469A}"/>
    <dgm:cxn modelId="{C99B85AD-7FF1-F14B-AD65-B8A35166D044}" type="presOf" srcId="{09DCE2A1-40BB-DE47-BBFF-194DD18B616B}" destId="{ECC06976-E14C-B24E-878A-061ED902638F}" srcOrd="0" destOrd="3" presId="urn:microsoft.com/office/officeart/2005/8/layout/matrix3"/>
    <dgm:cxn modelId="{A8ADD30B-5A8C-9E48-9ECF-D3550DF718D9}" type="presOf" srcId="{73F42C25-4D6E-F54D-891F-81ED8DD51A87}" destId="{ECC06976-E14C-B24E-878A-061ED902638F}" srcOrd="0" destOrd="1" presId="urn:microsoft.com/office/officeart/2005/8/layout/matrix3"/>
    <dgm:cxn modelId="{FC229FE4-F97A-FD4A-9FBD-5F16CEF92DF4}" srcId="{C00307F3-CFD6-0642-9534-BC02847D39A7}" destId="{C4630590-3AD8-574F-914C-5E88B49EFB08}" srcOrd="1" destOrd="0" parTransId="{BCFB7BB8-BA92-AD4C-8F29-964BB9FFE0FB}" sibTransId="{8E741E40-9F74-1847-9B0C-D549FA94D889}"/>
    <dgm:cxn modelId="{FFD21F37-4ABD-444D-A0F1-7CC1F4574D30}" srcId="{46394C9E-30E4-8040-91AB-C8B9FFEA98BA}" destId="{7F50C5F3-3BAD-F449-8DFA-8E37DBB73A9E}" srcOrd="0" destOrd="0" parTransId="{13E1CA35-4A28-7044-BD1A-6ADD55D31605}" sibTransId="{16D85121-F62A-6F4F-8F36-08A11187ADAF}"/>
    <dgm:cxn modelId="{207AC635-159A-AD47-A479-69F4D176B42C}" srcId="{C4630590-3AD8-574F-914C-5E88B49EFB08}" destId="{ECD4B41E-C1D1-6743-8CDA-39CDBAB7CD22}" srcOrd="3" destOrd="0" parTransId="{ECCCCA9A-E019-C243-A1BB-71C8C9EC63EC}" sibTransId="{E3B2115E-C1C5-AE4B-B355-7CAF7540296B}"/>
    <dgm:cxn modelId="{1C6BD23E-1F2A-5643-BBDF-AFCC85BB7279}" srcId="{46394C9E-30E4-8040-91AB-C8B9FFEA98BA}" destId="{51463EA6-BE23-C142-9C31-ADB4D12FC34D}" srcOrd="1" destOrd="0" parTransId="{678FB514-2965-0645-9AEB-4A463EC092C9}" sibTransId="{51E11568-34D5-1D49-BEEB-4E28BF8AD7C7}"/>
    <dgm:cxn modelId="{BC102D5F-FBBC-DC41-BB6A-025B2711CE2F}" srcId="{C4630590-3AD8-574F-914C-5E88B49EFB08}" destId="{D9422439-337A-9446-AC1F-FCFB111FF7B0}" srcOrd="1" destOrd="0" parTransId="{717D4F1E-17D2-CA4D-8751-63B1F86D39FB}" sibTransId="{36FE16A1-B514-3B4A-B205-2F2428396954}"/>
    <dgm:cxn modelId="{B9E55773-7BC4-5B42-99CD-79EA23DF6F50}" type="presOf" srcId="{AB1E96C8-0817-0443-B7B2-28A33EF2C553}" destId="{ECC06976-E14C-B24E-878A-061ED902638F}" srcOrd="0" destOrd="5" presId="urn:microsoft.com/office/officeart/2005/8/layout/matrix3"/>
    <dgm:cxn modelId="{B7C69905-BF82-2240-8374-BA3A505B3A4F}" type="presOf" srcId="{46394C9E-30E4-8040-91AB-C8B9FFEA98BA}" destId="{1E3C32AC-3AB8-7644-84FD-2C379A8EBC5B}" srcOrd="0" destOrd="0" presId="urn:microsoft.com/office/officeart/2005/8/layout/matrix3"/>
    <dgm:cxn modelId="{31B48AF5-5ACA-B145-B0B6-4803D7EAF46A}" type="presOf" srcId="{51463EA6-BE23-C142-9C31-ADB4D12FC34D}" destId="{1E3C32AC-3AB8-7644-84FD-2C379A8EBC5B}" srcOrd="0" destOrd="2" presId="urn:microsoft.com/office/officeart/2005/8/layout/matrix3"/>
    <dgm:cxn modelId="{4B88FC10-2B8F-0C43-B0B2-F47B3E77C1B4}" srcId="{C4630590-3AD8-574F-914C-5E88B49EFB08}" destId="{09DCE2A1-40BB-DE47-BBFF-194DD18B616B}" srcOrd="2" destOrd="0" parTransId="{2CFED2FC-0393-1E48-A7AD-F50C81C91C92}" sibTransId="{FCE40395-719A-064B-8841-86ABA94DBDF1}"/>
    <dgm:cxn modelId="{CD47B916-E860-B049-B8E3-21282E87B4EF}" type="presOf" srcId="{483115D6-15FA-7E40-A7EA-AC7A8F28CF85}" destId="{DA1170A3-E034-5240-8746-22A842481499}" srcOrd="0" destOrd="0" presId="urn:microsoft.com/office/officeart/2005/8/layout/matrix3"/>
    <dgm:cxn modelId="{ED4E7FD2-CB34-304E-B31C-0CAE4FC0DE13}" type="presOf" srcId="{7F50C5F3-3BAD-F449-8DFA-8E37DBB73A9E}" destId="{1E3C32AC-3AB8-7644-84FD-2C379A8EBC5B}" srcOrd="0" destOrd="1" presId="urn:microsoft.com/office/officeart/2005/8/layout/matrix3"/>
    <dgm:cxn modelId="{587D0F7B-8EDD-7B42-A03D-345543A5C816}" srcId="{C00307F3-CFD6-0642-9534-BC02847D39A7}" destId="{483115D6-15FA-7E40-A7EA-AC7A8F28CF85}" srcOrd="2" destOrd="0" parTransId="{9609163B-D552-C14D-83B9-64799DE8F0B4}" sibTransId="{DE50DDB4-ED03-6448-85E7-4EB33C73AEBC}"/>
    <dgm:cxn modelId="{A4D90F02-84DA-1E47-9CF4-C3D1C13A95A4}" srcId="{C4630590-3AD8-574F-914C-5E88B49EFB08}" destId="{AB1E96C8-0817-0443-B7B2-28A33EF2C553}" srcOrd="4" destOrd="0" parTransId="{223A1E1A-C64E-8C44-ACDA-AE67F583BA75}" sibTransId="{172A4C41-AA77-FD48-9240-A7C8B7D4810A}"/>
    <dgm:cxn modelId="{B35F00AA-B29A-0D41-8EC5-0F8A4C93E957}" type="presParOf" srcId="{DDA69BA1-20E8-FD4A-8B60-7A311DCA8FD9}" destId="{C2708567-6037-E242-B9F5-06D0EEF18EB3}" srcOrd="0" destOrd="0" presId="urn:microsoft.com/office/officeart/2005/8/layout/matrix3"/>
    <dgm:cxn modelId="{81F86B15-1670-D14E-898F-EB63AA49351A}" type="presParOf" srcId="{DDA69BA1-20E8-FD4A-8B60-7A311DCA8FD9}" destId="{1E3C32AC-3AB8-7644-84FD-2C379A8EBC5B}" srcOrd="1" destOrd="0" presId="urn:microsoft.com/office/officeart/2005/8/layout/matrix3"/>
    <dgm:cxn modelId="{3FB87869-FB9A-B146-ABB5-ECF88EBEAD47}" type="presParOf" srcId="{DDA69BA1-20E8-FD4A-8B60-7A311DCA8FD9}" destId="{ECC06976-E14C-B24E-878A-061ED902638F}" srcOrd="2" destOrd="0" presId="urn:microsoft.com/office/officeart/2005/8/layout/matrix3"/>
    <dgm:cxn modelId="{97B74052-0000-BE4F-9FB2-36C49F8F324F}" type="presParOf" srcId="{DDA69BA1-20E8-FD4A-8B60-7A311DCA8FD9}" destId="{DA1170A3-E034-5240-8746-22A842481499}" srcOrd="3" destOrd="0" presId="urn:microsoft.com/office/officeart/2005/8/layout/matrix3"/>
    <dgm:cxn modelId="{33DDA985-84A7-DC4E-9C80-FAC6EDE26A20}" type="presParOf" srcId="{DDA69BA1-20E8-FD4A-8B60-7A311DCA8FD9}" destId="{4B56F288-4126-3B43-8C76-924209A4351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9EDF97-292C-6141-AEB2-32C8E8D26622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6FCCC-CB0E-AE47-850F-45B1BB99FDCC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Windows systems also define privileges</a:t>
          </a:r>
          <a:endParaRPr lang="en-US" dirty="0">
            <a:solidFill>
              <a:schemeClr val="tx1"/>
            </a:solidFill>
          </a:endParaRPr>
        </a:p>
      </dgm:t>
    </dgm:pt>
    <dgm:pt modelId="{5C241A00-2AB7-FA47-A48E-1CE444E215E9}" type="parTrans" cxnId="{637762CD-A5C7-8742-B934-2B2E5C7E9345}">
      <dgm:prSet/>
      <dgm:spPr/>
      <dgm:t>
        <a:bodyPr/>
        <a:lstStyle/>
        <a:p>
          <a:endParaRPr lang="en-US"/>
        </a:p>
      </dgm:t>
    </dgm:pt>
    <dgm:pt modelId="{467B2DB9-455A-B24F-BB21-A71451E60E35}" type="sibTrans" cxnId="{637762CD-A5C7-8742-B934-2B2E5C7E9345}">
      <dgm:prSet/>
      <dgm:spPr/>
      <dgm:t>
        <a:bodyPr/>
        <a:lstStyle/>
        <a:p>
          <a:endParaRPr lang="en-US"/>
        </a:p>
      </dgm:t>
    </dgm:pt>
    <dgm:pt modelId="{B3B64772-A945-434C-AF28-C699EF8729DC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system wide and granted to user accounts</a:t>
          </a:r>
          <a:endParaRPr lang="en-US" dirty="0">
            <a:solidFill>
              <a:schemeClr val="tx1"/>
            </a:solidFill>
          </a:endParaRPr>
        </a:p>
      </dgm:t>
    </dgm:pt>
    <dgm:pt modelId="{09BFE308-16DB-5249-93D7-CD619B1F48FC}" type="parTrans" cxnId="{259B3ABC-47C3-F842-9204-5FA57BBA5FB4}">
      <dgm:prSet/>
      <dgm:spPr/>
      <dgm:t>
        <a:bodyPr/>
        <a:lstStyle/>
        <a:p>
          <a:endParaRPr lang="en-US"/>
        </a:p>
      </dgm:t>
    </dgm:pt>
    <dgm:pt modelId="{DEDC8F70-AB13-DF4C-A00A-A4927C471747}" type="sibTrans" cxnId="{259B3ABC-47C3-F842-9204-5FA57BBA5FB4}">
      <dgm:prSet/>
      <dgm:spPr/>
      <dgm:t>
        <a:bodyPr/>
        <a:lstStyle/>
        <a:p>
          <a:endParaRPr lang="en-US"/>
        </a:p>
      </dgm:t>
    </dgm:pt>
    <dgm:pt modelId="{A008B385-C184-494C-AD0C-77B9EF1F9D63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combination of share and NTFS permissions may be used to provide additional security and granularity when accessing files on a shared resource</a:t>
          </a:r>
          <a:endParaRPr lang="en-US" dirty="0">
            <a:solidFill>
              <a:schemeClr val="tx1"/>
            </a:solidFill>
          </a:endParaRPr>
        </a:p>
      </dgm:t>
    </dgm:pt>
    <dgm:pt modelId="{91BB2198-8350-3B45-9319-7BF87764B62B}" type="parTrans" cxnId="{EBAF2A3A-1888-EA4E-B47F-398A5BECB3D6}">
      <dgm:prSet/>
      <dgm:spPr/>
      <dgm:t>
        <a:bodyPr/>
        <a:lstStyle/>
        <a:p>
          <a:endParaRPr lang="en-US"/>
        </a:p>
      </dgm:t>
    </dgm:pt>
    <dgm:pt modelId="{8AF48C24-003B-9045-844A-A16DB991A7CD}" type="sibTrans" cxnId="{EBAF2A3A-1888-EA4E-B47F-398A5BECB3D6}">
      <dgm:prSet/>
      <dgm:spPr/>
      <dgm:t>
        <a:bodyPr/>
        <a:lstStyle/>
        <a:p>
          <a:endParaRPr lang="en-US"/>
        </a:p>
      </dgm:t>
    </dgm:pt>
    <dgm:pt modelId="{6B3F5276-9F26-8248-9603-6E3626DA6C56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User Account Control (UAC)</a:t>
          </a:r>
          <a:endParaRPr lang="en-US" dirty="0">
            <a:solidFill>
              <a:schemeClr val="tx1"/>
            </a:solidFill>
          </a:endParaRPr>
        </a:p>
      </dgm:t>
    </dgm:pt>
    <dgm:pt modelId="{A3646EF5-0FCC-DA4A-83DC-2EFD105B7CFE}" type="parTrans" cxnId="{2BF1D0FD-D837-E94C-8B73-A0D102BB14C2}">
      <dgm:prSet/>
      <dgm:spPr/>
      <dgm:t>
        <a:bodyPr/>
        <a:lstStyle/>
        <a:p>
          <a:endParaRPr lang="en-US"/>
        </a:p>
      </dgm:t>
    </dgm:pt>
    <dgm:pt modelId="{4A572389-AF1C-EE4E-9A68-B1290DFF9E96}" type="sibTrans" cxnId="{2BF1D0FD-D837-E94C-8B73-A0D102BB14C2}">
      <dgm:prSet/>
      <dgm:spPr/>
      <dgm:t>
        <a:bodyPr/>
        <a:lstStyle/>
        <a:p>
          <a:endParaRPr lang="en-US"/>
        </a:p>
      </dgm:t>
    </dgm:pt>
    <dgm:pt modelId="{A1089C7F-46DE-BF4C-A9C0-5E3CF3CC1EF1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provided in Vista and later systems</a:t>
          </a:r>
          <a:endParaRPr lang="en-US" dirty="0">
            <a:solidFill>
              <a:schemeClr val="tx1"/>
            </a:solidFill>
          </a:endParaRPr>
        </a:p>
      </dgm:t>
    </dgm:pt>
    <dgm:pt modelId="{5820991B-0CA7-DC4E-87D3-9C3EA44212A9}" type="parTrans" cxnId="{A891D562-D938-8041-B0EA-82807B0B9509}">
      <dgm:prSet/>
      <dgm:spPr/>
      <dgm:t>
        <a:bodyPr/>
        <a:lstStyle/>
        <a:p>
          <a:endParaRPr lang="en-US"/>
        </a:p>
      </dgm:t>
    </dgm:pt>
    <dgm:pt modelId="{8C3C9A47-65B4-964A-8175-4A62EE409BB6}" type="sibTrans" cxnId="{A891D562-D938-8041-B0EA-82807B0B9509}">
      <dgm:prSet/>
      <dgm:spPr/>
      <dgm:t>
        <a:bodyPr/>
        <a:lstStyle/>
        <a:p>
          <a:endParaRPr lang="en-US"/>
        </a:p>
      </dgm:t>
    </dgm:pt>
    <dgm:pt modelId="{3F551A4D-09E9-3A4D-96C4-335DFE49CF49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assists with ensuring users with administrative rights only use them when required, otherwise accesses the system as a normal user </a:t>
          </a:r>
          <a:endParaRPr lang="en-US" dirty="0">
            <a:solidFill>
              <a:schemeClr val="tx1"/>
            </a:solidFill>
          </a:endParaRPr>
        </a:p>
      </dgm:t>
    </dgm:pt>
    <dgm:pt modelId="{761207FD-A8F3-EE45-BA15-B1C934C1C236}" type="parTrans" cxnId="{AF0B102E-A5ED-0642-B82E-C05B86B032E8}">
      <dgm:prSet/>
      <dgm:spPr/>
      <dgm:t>
        <a:bodyPr/>
        <a:lstStyle/>
        <a:p>
          <a:endParaRPr lang="en-US"/>
        </a:p>
      </dgm:t>
    </dgm:pt>
    <dgm:pt modelId="{A2C12617-F1B5-5547-8D4F-72599CA2AA5E}" type="sibTrans" cxnId="{AF0B102E-A5ED-0642-B82E-C05B86B032E8}">
      <dgm:prSet/>
      <dgm:spPr/>
      <dgm:t>
        <a:bodyPr/>
        <a:lstStyle/>
        <a:p>
          <a:endParaRPr lang="en-US"/>
        </a:p>
      </dgm:t>
    </dgm:pt>
    <dgm:pt modelId="{8C8C806A-5591-F148-A13C-11875B7BB860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Low Privilege Service Accounts</a:t>
          </a:r>
          <a:endParaRPr lang="en-US" dirty="0">
            <a:solidFill>
              <a:schemeClr val="tx1"/>
            </a:solidFill>
          </a:endParaRPr>
        </a:p>
      </dgm:t>
    </dgm:pt>
    <dgm:pt modelId="{4CE8087A-FA37-7A43-B8D7-BFB36A54068F}" type="parTrans" cxnId="{BD52444F-A998-EC4E-BC43-4B64C11844F0}">
      <dgm:prSet/>
      <dgm:spPr/>
      <dgm:t>
        <a:bodyPr/>
        <a:lstStyle/>
        <a:p>
          <a:endParaRPr lang="en-US"/>
        </a:p>
      </dgm:t>
    </dgm:pt>
    <dgm:pt modelId="{D7D1335A-4B87-0B4B-B625-6E6ED8D09E5E}" type="sibTrans" cxnId="{BD52444F-A998-EC4E-BC43-4B64C11844F0}">
      <dgm:prSet/>
      <dgm:spPr/>
      <dgm:t>
        <a:bodyPr/>
        <a:lstStyle/>
        <a:p>
          <a:endParaRPr lang="en-US"/>
        </a:p>
      </dgm:t>
    </dgm:pt>
    <dgm:pt modelId="{FCC8D2E6-6E3B-8E44-BBB7-03F73B2EB8D5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used for long-lived service processes such as file, print, and DNS services</a:t>
          </a:r>
          <a:endParaRPr lang="en-US" dirty="0">
            <a:solidFill>
              <a:schemeClr val="tx1"/>
            </a:solidFill>
          </a:endParaRPr>
        </a:p>
      </dgm:t>
    </dgm:pt>
    <dgm:pt modelId="{A3AE9480-6537-8C4D-8A70-5E228871C932}" type="parTrans" cxnId="{C48A5D45-D018-BD43-BAFC-05D314A5F15F}">
      <dgm:prSet/>
      <dgm:spPr/>
      <dgm:t>
        <a:bodyPr/>
        <a:lstStyle/>
        <a:p>
          <a:endParaRPr lang="en-US"/>
        </a:p>
      </dgm:t>
    </dgm:pt>
    <dgm:pt modelId="{4CE96905-990E-B443-91C6-F55BEB8F20DE}" type="sibTrans" cxnId="{C48A5D45-D018-BD43-BAFC-05D314A5F15F}">
      <dgm:prSet/>
      <dgm:spPr/>
      <dgm:t>
        <a:bodyPr/>
        <a:lstStyle/>
        <a:p>
          <a:endParaRPr lang="en-US"/>
        </a:p>
      </dgm:t>
    </dgm:pt>
    <dgm:pt modelId="{1F52C4A3-6695-FF49-85DD-E1517AEECFD9}" type="pres">
      <dgm:prSet presAssocID="{6E9EDF97-292C-6141-AEB2-32C8E8D266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3AA5E6-271F-E340-8DFA-B9EAF1D883B7}" type="pres">
      <dgm:prSet presAssocID="{78C6FCCC-CB0E-AE47-850F-45B1BB99FDC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63F01-4E66-8D42-92B9-F09A8784DFBE}" type="pres">
      <dgm:prSet presAssocID="{467B2DB9-455A-B24F-BB21-A71451E60E35}" presName="sibTrans" presStyleCnt="0"/>
      <dgm:spPr/>
    </dgm:pt>
    <dgm:pt modelId="{263C0909-41F0-C545-8E1C-2F83EDFADBD4}" type="pres">
      <dgm:prSet presAssocID="{A008B385-C184-494C-AD0C-77B9EF1F9D6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3AD2E-42DF-7540-B712-28B1C9B406F4}" type="pres">
      <dgm:prSet presAssocID="{8AF48C24-003B-9045-844A-A16DB991A7CD}" presName="sibTrans" presStyleCnt="0"/>
      <dgm:spPr/>
    </dgm:pt>
    <dgm:pt modelId="{01628D4F-88A1-F741-9FB2-3E50057CAEA6}" type="pres">
      <dgm:prSet presAssocID="{6B3F5276-9F26-8248-9603-6E3626DA6C5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EB82F-AB56-2143-AD93-8BDA2EEF2578}" type="pres">
      <dgm:prSet presAssocID="{4A572389-AF1C-EE4E-9A68-B1290DFF9E96}" presName="sibTrans" presStyleCnt="0"/>
      <dgm:spPr/>
    </dgm:pt>
    <dgm:pt modelId="{551A0BA2-FDC7-D645-A442-98D51CCD0646}" type="pres">
      <dgm:prSet presAssocID="{8C8C806A-5591-F148-A13C-11875B7BB8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1D562-D938-8041-B0EA-82807B0B9509}" srcId="{6B3F5276-9F26-8248-9603-6E3626DA6C56}" destId="{A1089C7F-46DE-BF4C-A9C0-5E3CF3CC1EF1}" srcOrd="0" destOrd="0" parTransId="{5820991B-0CA7-DC4E-87D3-9C3EA44212A9}" sibTransId="{8C3C9A47-65B4-964A-8175-4A62EE409BB6}"/>
    <dgm:cxn modelId="{13266D99-9188-2347-A041-7C808801911D}" type="presOf" srcId="{8C8C806A-5591-F148-A13C-11875B7BB860}" destId="{551A0BA2-FDC7-D645-A442-98D51CCD0646}" srcOrd="0" destOrd="0" presId="urn:microsoft.com/office/officeart/2005/8/layout/default"/>
    <dgm:cxn modelId="{908A717D-0DEF-0D4F-BF8E-08BB7A5E6EEC}" type="presOf" srcId="{B3B64772-A945-434C-AF28-C699EF8729DC}" destId="{973AA5E6-271F-E340-8DFA-B9EAF1D883B7}" srcOrd="0" destOrd="1" presId="urn:microsoft.com/office/officeart/2005/8/layout/default"/>
    <dgm:cxn modelId="{C48A5D45-D018-BD43-BAFC-05D314A5F15F}" srcId="{8C8C806A-5591-F148-A13C-11875B7BB860}" destId="{FCC8D2E6-6E3B-8E44-BBB7-03F73B2EB8D5}" srcOrd="0" destOrd="0" parTransId="{A3AE9480-6537-8C4D-8A70-5E228871C932}" sibTransId="{4CE96905-990E-B443-91C6-F55BEB8F20DE}"/>
    <dgm:cxn modelId="{BD52444F-A998-EC4E-BC43-4B64C11844F0}" srcId="{6E9EDF97-292C-6141-AEB2-32C8E8D26622}" destId="{8C8C806A-5591-F148-A13C-11875B7BB860}" srcOrd="3" destOrd="0" parTransId="{4CE8087A-FA37-7A43-B8D7-BFB36A54068F}" sibTransId="{D7D1335A-4B87-0B4B-B625-6E6ED8D09E5E}"/>
    <dgm:cxn modelId="{7774E3F3-6657-664A-BAA9-778709F4CA05}" type="presOf" srcId="{A008B385-C184-494C-AD0C-77B9EF1F9D63}" destId="{263C0909-41F0-C545-8E1C-2F83EDFADBD4}" srcOrd="0" destOrd="0" presId="urn:microsoft.com/office/officeart/2005/8/layout/default"/>
    <dgm:cxn modelId="{EBAF2A3A-1888-EA4E-B47F-398A5BECB3D6}" srcId="{6E9EDF97-292C-6141-AEB2-32C8E8D26622}" destId="{A008B385-C184-494C-AD0C-77B9EF1F9D63}" srcOrd="1" destOrd="0" parTransId="{91BB2198-8350-3B45-9319-7BF87764B62B}" sibTransId="{8AF48C24-003B-9045-844A-A16DB991A7CD}"/>
    <dgm:cxn modelId="{86C5DA25-055B-AF44-9CB0-017601168660}" type="presOf" srcId="{A1089C7F-46DE-BF4C-A9C0-5E3CF3CC1EF1}" destId="{01628D4F-88A1-F741-9FB2-3E50057CAEA6}" srcOrd="0" destOrd="1" presId="urn:microsoft.com/office/officeart/2005/8/layout/default"/>
    <dgm:cxn modelId="{637762CD-A5C7-8742-B934-2B2E5C7E9345}" srcId="{6E9EDF97-292C-6141-AEB2-32C8E8D26622}" destId="{78C6FCCC-CB0E-AE47-850F-45B1BB99FDCC}" srcOrd="0" destOrd="0" parTransId="{5C241A00-2AB7-FA47-A48E-1CE444E215E9}" sibTransId="{467B2DB9-455A-B24F-BB21-A71451E60E35}"/>
    <dgm:cxn modelId="{D706217E-472B-354C-94DA-11AE18B9B010}" type="presOf" srcId="{FCC8D2E6-6E3B-8E44-BBB7-03F73B2EB8D5}" destId="{551A0BA2-FDC7-D645-A442-98D51CCD0646}" srcOrd="0" destOrd="1" presId="urn:microsoft.com/office/officeart/2005/8/layout/default"/>
    <dgm:cxn modelId="{3C0A264B-06B4-1F46-87BE-E772F9535664}" type="presOf" srcId="{6B3F5276-9F26-8248-9603-6E3626DA6C56}" destId="{01628D4F-88A1-F741-9FB2-3E50057CAEA6}" srcOrd="0" destOrd="0" presId="urn:microsoft.com/office/officeart/2005/8/layout/default"/>
    <dgm:cxn modelId="{316B8686-27E9-BC44-AD70-85A100E48264}" type="presOf" srcId="{6E9EDF97-292C-6141-AEB2-32C8E8D26622}" destId="{1F52C4A3-6695-FF49-85DD-E1517AEECFD9}" srcOrd="0" destOrd="0" presId="urn:microsoft.com/office/officeart/2005/8/layout/default"/>
    <dgm:cxn modelId="{9548B6CD-A4B9-C04C-B645-9EA8B1335542}" type="presOf" srcId="{3F551A4D-09E9-3A4D-96C4-335DFE49CF49}" destId="{01628D4F-88A1-F741-9FB2-3E50057CAEA6}" srcOrd="0" destOrd="2" presId="urn:microsoft.com/office/officeart/2005/8/layout/default"/>
    <dgm:cxn modelId="{AF0B102E-A5ED-0642-B82E-C05B86B032E8}" srcId="{6B3F5276-9F26-8248-9603-6E3626DA6C56}" destId="{3F551A4D-09E9-3A4D-96C4-335DFE49CF49}" srcOrd="1" destOrd="0" parTransId="{761207FD-A8F3-EE45-BA15-B1C934C1C236}" sibTransId="{A2C12617-F1B5-5547-8D4F-72599CA2AA5E}"/>
    <dgm:cxn modelId="{259B3ABC-47C3-F842-9204-5FA57BBA5FB4}" srcId="{78C6FCCC-CB0E-AE47-850F-45B1BB99FDCC}" destId="{B3B64772-A945-434C-AF28-C699EF8729DC}" srcOrd="0" destOrd="0" parTransId="{09BFE308-16DB-5249-93D7-CD619B1F48FC}" sibTransId="{DEDC8F70-AB13-DF4C-A00A-A4927C471747}"/>
    <dgm:cxn modelId="{9A2AC52D-C5F2-0141-B61C-6BF2C290412B}" type="presOf" srcId="{78C6FCCC-CB0E-AE47-850F-45B1BB99FDCC}" destId="{973AA5E6-271F-E340-8DFA-B9EAF1D883B7}" srcOrd="0" destOrd="0" presId="urn:microsoft.com/office/officeart/2005/8/layout/default"/>
    <dgm:cxn modelId="{2BF1D0FD-D837-E94C-8B73-A0D102BB14C2}" srcId="{6E9EDF97-292C-6141-AEB2-32C8E8D26622}" destId="{6B3F5276-9F26-8248-9603-6E3626DA6C56}" srcOrd="2" destOrd="0" parTransId="{A3646EF5-0FCC-DA4A-83DC-2EFD105B7CFE}" sibTransId="{4A572389-AF1C-EE4E-9A68-B1290DFF9E96}"/>
    <dgm:cxn modelId="{10ACEF65-107A-C24A-8070-0DD11EFF7243}" type="presParOf" srcId="{1F52C4A3-6695-FF49-85DD-E1517AEECFD9}" destId="{973AA5E6-271F-E340-8DFA-B9EAF1D883B7}" srcOrd="0" destOrd="0" presId="urn:microsoft.com/office/officeart/2005/8/layout/default"/>
    <dgm:cxn modelId="{15C8C456-E622-8B40-B15C-BB9C1BE9F966}" type="presParOf" srcId="{1F52C4A3-6695-FF49-85DD-E1517AEECFD9}" destId="{7E363F01-4E66-8D42-92B9-F09A8784DFBE}" srcOrd="1" destOrd="0" presId="urn:microsoft.com/office/officeart/2005/8/layout/default"/>
    <dgm:cxn modelId="{61D65974-F37D-A64F-898E-D3BBBC7F268A}" type="presParOf" srcId="{1F52C4A3-6695-FF49-85DD-E1517AEECFD9}" destId="{263C0909-41F0-C545-8E1C-2F83EDFADBD4}" srcOrd="2" destOrd="0" presId="urn:microsoft.com/office/officeart/2005/8/layout/default"/>
    <dgm:cxn modelId="{267B6037-F269-9243-840C-C419DABC9239}" type="presParOf" srcId="{1F52C4A3-6695-FF49-85DD-E1517AEECFD9}" destId="{9873AD2E-42DF-7540-B712-28B1C9B406F4}" srcOrd="3" destOrd="0" presId="urn:microsoft.com/office/officeart/2005/8/layout/default"/>
    <dgm:cxn modelId="{FA25C02F-5226-B244-B960-04A2DE8CEA33}" type="presParOf" srcId="{1F52C4A3-6695-FF49-85DD-E1517AEECFD9}" destId="{01628D4F-88A1-F741-9FB2-3E50057CAEA6}" srcOrd="4" destOrd="0" presId="urn:microsoft.com/office/officeart/2005/8/layout/default"/>
    <dgm:cxn modelId="{C1F244A8-7375-D04C-B98B-8F2E98C17D80}" type="presParOf" srcId="{1F52C4A3-6695-FF49-85DD-E1517AEECFD9}" destId="{5F4EB82F-AB56-2143-AD93-8BDA2EEF2578}" srcOrd="5" destOrd="0" presId="urn:microsoft.com/office/officeart/2005/8/layout/default"/>
    <dgm:cxn modelId="{A891B995-1804-1646-BE91-E10B43D2E03E}" type="presParOf" srcId="{1F52C4A3-6695-FF49-85DD-E1517AEECFD9}" destId="{551A0BA2-FDC7-D645-A442-98D51CCD06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FC87E4-397B-414E-ABB1-3356E6BB1D00}">
      <dsp:nvSpPr>
        <dsp:cNvPr id="0" name=""/>
        <dsp:cNvSpPr/>
      </dsp:nvSpPr>
      <dsp:spPr>
        <a:xfrm>
          <a:off x="3279349" y="1110611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BF9F1B-B8E7-E946-BFFF-1AAA17EECBC1}">
      <dsp:nvSpPr>
        <dsp:cNvPr id="0" name=""/>
        <dsp:cNvSpPr/>
      </dsp:nvSpPr>
      <dsp:spPr>
        <a:xfrm>
          <a:off x="2939642" y="152395"/>
          <a:ext cx="2349104" cy="11102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the first step in deploying a new system is planning</a:t>
          </a:r>
          <a:endParaRPr lang="en-US" sz="1300" kern="1200" dirty="0"/>
        </a:p>
      </dsp:txBody>
      <dsp:txXfrm>
        <a:off x="2939642" y="152395"/>
        <a:ext cx="2349104" cy="1110234"/>
      </dsp:txXfrm>
    </dsp:sp>
    <dsp:sp modelId="{11B23105-67F4-754E-A1F7-F87B4FE02CA2}">
      <dsp:nvSpPr>
        <dsp:cNvPr id="0" name=""/>
        <dsp:cNvSpPr/>
      </dsp:nvSpPr>
      <dsp:spPr>
        <a:xfrm>
          <a:off x="3908356" y="1567461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7A17EC-87EF-4047-BC32-51D839B34336}">
      <dsp:nvSpPr>
        <dsp:cNvPr id="0" name=""/>
        <dsp:cNvSpPr/>
      </dsp:nvSpPr>
      <dsp:spPr>
        <a:xfrm>
          <a:off x="5679803" y="918963"/>
          <a:ext cx="1747110" cy="18242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planning should include a wide security assessment of the organization</a:t>
          </a:r>
          <a:endParaRPr lang="en-US" sz="1300" kern="1200" dirty="0"/>
        </a:p>
      </dsp:txBody>
      <dsp:txXfrm>
        <a:off x="5679803" y="918963"/>
        <a:ext cx="1747110" cy="1824238"/>
      </dsp:txXfrm>
    </dsp:sp>
    <dsp:sp modelId="{09829E73-DC86-7749-A1FC-42A16E863CA5}">
      <dsp:nvSpPr>
        <dsp:cNvPr id="0" name=""/>
        <dsp:cNvSpPr/>
      </dsp:nvSpPr>
      <dsp:spPr>
        <a:xfrm>
          <a:off x="3668262" y="2307302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D2233C-6B3F-DA42-9069-B481FA93AB00}">
      <dsp:nvSpPr>
        <dsp:cNvPr id="0" name=""/>
        <dsp:cNvSpPr/>
      </dsp:nvSpPr>
      <dsp:spPr>
        <a:xfrm>
          <a:off x="5524205" y="2895595"/>
          <a:ext cx="1719681" cy="15239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aim is to maximize security while minimizing costs</a:t>
          </a:r>
          <a:endParaRPr lang="en-US" sz="1300" kern="1200" dirty="0"/>
        </a:p>
      </dsp:txBody>
      <dsp:txXfrm>
        <a:off x="5524205" y="2895595"/>
        <a:ext cx="1719681" cy="1523985"/>
      </dsp:txXfrm>
    </dsp:sp>
    <dsp:sp modelId="{C475AA03-A737-D645-8045-485FBC01362A}">
      <dsp:nvSpPr>
        <dsp:cNvPr id="0" name=""/>
        <dsp:cNvSpPr/>
      </dsp:nvSpPr>
      <dsp:spPr>
        <a:xfrm>
          <a:off x="2890437" y="2307302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10702E-5756-FD4F-9596-8A3BB5D88981}">
      <dsp:nvSpPr>
        <dsp:cNvPr id="0" name=""/>
        <dsp:cNvSpPr/>
      </dsp:nvSpPr>
      <dsp:spPr>
        <a:xfrm>
          <a:off x="304805" y="2438397"/>
          <a:ext cx="2228999" cy="2148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planning process needs to determine security requirements for the system, applications, data, and users</a:t>
          </a:r>
          <a:endParaRPr lang="en-US" sz="1300" kern="1200" dirty="0"/>
        </a:p>
      </dsp:txBody>
      <dsp:txXfrm>
        <a:off x="304805" y="2438397"/>
        <a:ext cx="2228999" cy="2148091"/>
      </dsp:txXfrm>
    </dsp:sp>
    <dsp:sp modelId="{72278855-DE77-9447-A145-9696EDFF2B37}">
      <dsp:nvSpPr>
        <dsp:cNvPr id="0" name=""/>
        <dsp:cNvSpPr/>
      </dsp:nvSpPr>
      <dsp:spPr>
        <a:xfrm>
          <a:off x="2650343" y="1567461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29BAE2-B9CC-2844-B958-93F767A72471}">
      <dsp:nvSpPr>
        <dsp:cNvPr id="0" name=""/>
        <dsp:cNvSpPr/>
      </dsp:nvSpPr>
      <dsp:spPr>
        <a:xfrm>
          <a:off x="833158" y="656840"/>
          <a:ext cx="1712390" cy="1552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plan needs to identify appropriate personnel and training to install and manage the system</a:t>
          </a:r>
          <a:endParaRPr lang="en-US" sz="1300" kern="1200" dirty="0"/>
        </a:p>
      </dsp:txBody>
      <dsp:txXfrm>
        <a:off x="833158" y="656840"/>
        <a:ext cx="1712390" cy="155295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148736-99B3-4846-8E6A-FB85A1E16B3B}">
      <dsp:nvSpPr>
        <dsp:cNvPr id="0" name=""/>
        <dsp:cNvSpPr/>
      </dsp:nvSpPr>
      <dsp:spPr>
        <a:xfrm rot="5400000">
          <a:off x="-382732" y="1418506"/>
          <a:ext cx="1690470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02F92-22DA-F643-95DD-1DEB8B66DD04}">
      <dsp:nvSpPr>
        <dsp:cNvPr id="0" name=""/>
        <dsp:cNvSpPr/>
      </dsp:nvSpPr>
      <dsp:spPr>
        <a:xfrm>
          <a:off x="4177" y="336739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the purpose of the system, the type of information stored, the applications and services provided, and their security requirements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4177" y="336739"/>
        <a:ext cx="2267061" cy="1360236"/>
      </dsp:txXfrm>
    </dsp:sp>
    <dsp:sp modelId="{CBC0526D-40E1-4549-8178-260200EC336A}">
      <dsp:nvSpPr>
        <dsp:cNvPr id="0" name=""/>
        <dsp:cNvSpPr/>
      </dsp:nvSpPr>
      <dsp:spPr>
        <a:xfrm rot="5400000">
          <a:off x="-382732" y="3118802"/>
          <a:ext cx="1690470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9B9E72-C399-1543-AE68-7CF17A70ED6A}">
      <dsp:nvSpPr>
        <dsp:cNvPr id="0" name=""/>
        <dsp:cNvSpPr/>
      </dsp:nvSpPr>
      <dsp:spPr>
        <a:xfrm>
          <a:off x="4177" y="2037035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the categories of users of the system, the privileges they have, and the types of information they can access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4177" y="2037035"/>
        <a:ext cx="2267061" cy="1360236"/>
      </dsp:txXfrm>
    </dsp:sp>
    <dsp:sp modelId="{31B52B8A-AAC3-694E-90C2-5994DA99395C}">
      <dsp:nvSpPr>
        <dsp:cNvPr id="0" name=""/>
        <dsp:cNvSpPr/>
      </dsp:nvSpPr>
      <dsp:spPr>
        <a:xfrm>
          <a:off x="467415" y="3968950"/>
          <a:ext cx="3005365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868A93-7A59-5148-BB64-0C4D3D658819}">
      <dsp:nvSpPr>
        <dsp:cNvPr id="0" name=""/>
        <dsp:cNvSpPr/>
      </dsp:nvSpPr>
      <dsp:spPr>
        <a:xfrm>
          <a:off x="4177" y="3737331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how the users are authenticated</a:t>
          </a:r>
        </a:p>
      </dsp:txBody>
      <dsp:txXfrm>
        <a:off x="4177" y="3737331"/>
        <a:ext cx="2267061" cy="1360236"/>
      </dsp:txXfrm>
    </dsp:sp>
    <dsp:sp modelId="{C90D09AD-46BB-174C-930A-EBD5497D4580}">
      <dsp:nvSpPr>
        <dsp:cNvPr id="0" name=""/>
        <dsp:cNvSpPr/>
      </dsp:nvSpPr>
      <dsp:spPr>
        <a:xfrm rot="16200000">
          <a:off x="2632459" y="3118802"/>
          <a:ext cx="1690470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4B933E-85FD-0B45-82E4-1DD18EC1C7C1}">
      <dsp:nvSpPr>
        <dsp:cNvPr id="0" name=""/>
        <dsp:cNvSpPr/>
      </dsp:nvSpPr>
      <dsp:spPr>
        <a:xfrm>
          <a:off x="3019369" y="3737331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how access to the information stored on the system is managed</a:t>
          </a:r>
        </a:p>
      </dsp:txBody>
      <dsp:txXfrm>
        <a:off x="3019369" y="3737331"/>
        <a:ext cx="2267061" cy="1360236"/>
      </dsp:txXfrm>
    </dsp:sp>
    <dsp:sp modelId="{650B7F47-E78E-DD40-836E-1306EEF31D2A}">
      <dsp:nvSpPr>
        <dsp:cNvPr id="0" name=""/>
        <dsp:cNvSpPr/>
      </dsp:nvSpPr>
      <dsp:spPr>
        <a:xfrm rot="16200000">
          <a:off x="2632459" y="1418506"/>
          <a:ext cx="1690470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105E5B-BE54-1142-823E-78D4A407142E}">
      <dsp:nvSpPr>
        <dsp:cNvPr id="0" name=""/>
        <dsp:cNvSpPr/>
      </dsp:nvSpPr>
      <dsp:spPr>
        <a:xfrm>
          <a:off x="3019369" y="2037035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what access the system has to information stored on other hosts, such as file or database servers, and how this is managed</a:t>
          </a:r>
        </a:p>
      </dsp:txBody>
      <dsp:txXfrm>
        <a:off x="3019369" y="2037035"/>
        <a:ext cx="2267061" cy="1360236"/>
      </dsp:txXfrm>
    </dsp:sp>
    <dsp:sp modelId="{536E5D7A-0AFE-604F-B4B0-D2B51482D11F}">
      <dsp:nvSpPr>
        <dsp:cNvPr id="0" name=""/>
        <dsp:cNvSpPr/>
      </dsp:nvSpPr>
      <dsp:spPr>
        <a:xfrm>
          <a:off x="3482607" y="568358"/>
          <a:ext cx="3005365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68DDB3-FB0D-0B43-BA1A-63F3D255C695}">
      <dsp:nvSpPr>
        <dsp:cNvPr id="0" name=""/>
        <dsp:cNvSpPr/>
      </dsp:nvSpPr>
      <dsp:spPr>
        <a:xfrm>
          <a:off x="3019369" y="336739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who will administer the system, and how they will manage the system (via local or remote access)</a:t>
          </a:r>
        </a:p>
      </dsp:txBody>
      <dsp:txXfrm>
        <a:off x="3019369" y="336739"/>
        <a:ext cx="2267061" cy="1360236"/>
      </dsp:txXfrm>
    </dsp:sp>
    <dsp:sp modelId="{0E503BEF-E000-5248-93BB-27C492723608}">
      <dsp:nvSpPr>
        <dsp:cNvPr id="0" name=""/>
        <dsp:cNvSpPr/>
      </dsp:nvSpPr>
      <dsp:spPr>
        <a:xfrm>
          <a:off x="6034561" y="336739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any additional security measures required on the system, including the use of host firewalls, anti-virus or other malware protection mechanisms, and logging</a:t>
          </a:r>
        </a:p>
      </dsp:txBody>
      <dsp:txXfrm>
        <a:off x="6034561" y="336739"/>
        <a:ext cx="2267061" cy="136023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5C9B2C-E27D-494F-A818-618851B974BD}">
      <dsp:nvSpPr>
        <dsp:cNvPr id="0" name=""/>
        <dsp:cNvSpPr/>
      </dsp:nvSpPr>
      <dsp:spPr>
        <a:xfrm>
          <a:off x="277" y="491951"/>
          <a:ext cx="1931478" cy="1967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>
          <a:solidFill>
            <a:schemeClr val="accent2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effectLst/>
            </a:rPr>
            <a:t>system security begins with the installation of the operating system</a:t>
          </a:r>
          <a:endParaRPr lang="en-US" sz="1400" kern="1200" dirty="0">
            <a:solidFill>
              <a:schemeClr val="bg1"/>
            </a:solidFill>
            <a:effectLst/>
          </a:endParaRPr>
        </a:p>
      </dsp:txBody>
      <dsp:txXfrm>
        <a:off x="277" y="491951"/>
        <a:ext cx="1931478" cy="1967060"/>
      </dsp:txXfrm>
    </dsp:sp>
    <dsp:sp modelId="{69482F35-36F4-7A4F-9E29-F74671372B2B}">
      <dsp:nvSpPr>
        <dsp:cNvPr id="0" name=""/>
        <dsp:cNvSpPr/>
      </dsp:nvSpPr>
      <dsp:spPr>
        <a:xfrm rot="10800000">
          <a:off x="731306" y="2576367"/>
          <a:ext cx="469420" cy="248792"/>
        </a:xfrm>
        <a:prstGeom prst="triangle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17A1E4-1AC7-434A-856C-A19C50B19B37}">
      <dsp:nvSpPr>
        <dsp:cNvPr id="0" name=""/>
        <dsp:cNvSpPr/>
      </dsp:nvSpPr>
      <dsp:spPr>
        <a:xfrm>
          <a:off x="294950" y="2928432"/>
          <a:ext cx="1342131" cy="1430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effectLst/>
            </a:rPr>
            <a:t>ideally new systems should be constructed on a protected network</a:t>
          </a:r>
          <a:endParaRPr lang="en-US" sz="900" kern="1200" dirty="0">
            <a:solidFill>
              <a:schemeClr val="bg1"/>
            </a:solidFill>
            <a:effectLst/>
          </a:endParaRPr>
        </a:p>
      </dsp:txBody>
      <dsp:txXfrm>
        <a:off x="294950" y="2928432"/>
        <a:ext cx="1342131" cy="1430552"/>
      </dsp:txXfrm>
    </dsp:sp>
    <dsp:sp modelId="{17E048DB-C4F5-B649-A034-2B98E59186E0}">
      <dsp:nvSpPr>
        <dsp:cNvPr id="0" name=""/>
        <dsp:cNvSpPr/>
      </dsp:nvSpPr>
      <dsp:spPr>
        <a:xfrm rot="5420645">
          <a:off x="1896146" y="3526307"/>
          <a:ext cx="469420" cy="248792"/>
        </a:xfrm>
        <a:prstGeom prst="triangle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B6C90D-9C1E-1F4C-ACAC-F24C4A23C5F3}">
      <dsp:nvSpPr>
        <dsp:cNvPr id="0" name=""/>
        <dsp:cNvSpPr/>
      </dsp:nvSpPr>
      <dsp:spPr>
        <a:xfrm>
          <a:off x="2610546" y="2956495"/>
          <a:ext cx="1383873" cy="1402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effectLst/>
            </a:rPr>
            <a:t>full installation and hardening process should occur before the system is deployed to its intended location</a:t>
          </a:r>
          <a:endParaRPr lang="en-US" sz="900" kern="1200" dirty="0">
            <a:solidFill>
              <a:schemeClr val="bg1"/>
            </a:solidFill>
            <a:effectLst/>
          </a:endParaRPr>
        </a:p>
      </dsp:txBody>
      <dsp:txXfrm>
        <a:off x="2610546" y="2956495"/>
        <a:ext cx="1383873" cy="1402489"/>
      </dsp:txXfrm>
    </dsp:sp>
    <dsp:sp modelId="{067FA7D0-D8C8-024E-AA61-8D830334A323}">
      <dsp:nvSpPr>
        <dsp:cNvPr id="0" name=""/>
        <dsp:cNvSpPr/>
      </dsp:nvSpPr>
      <dsp:spPr>
        <a:xfrm>
          <a:off x="3067773" y="2590347"/>
          <a:ext cx="469420" cy="248792"/>
        </a:xfrm>
        <a:prstGeom prst="triangle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B9AD10-FB4D-D044-87F2-35E7413F290E}">
      <dsp:nvSpPr>
        <dsp:cNvPr id="0" name=""/>
        <dsp:cNvSpPr/>
      </dsp:nvSpPr>
      <dsp:spPr>
        <a:xfrm>
          <a:off x="2602356" y="1121147"/>
          <a:ext cx="1400252" cy="1365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effectLst/>
            </a:rPr>
            <a:t>initial installation should install the minimum necessary for the desired system</a:t>
          </a:r>
          <a:endParaRPr lang="en-US" sz="900" kern="1200" dirty="0">
            <a:solidFill>
              <a:schemeClr val="bg1"/>
            </a:solidFill>
            <a:effectLst/>
          </a:endParaRPr>
        </a:p>
      </dsp:txBody>
      <dsp:txXfrm>
        <a:off x="2602356" y="1121147"/>
        <a:ext cx="1400252" cy="1365927"/>
      </dsp:txXfrm>
    </dsp:sp>
    <dsp:sp modelId="{E0278B95-DEFA-D947-974A-31B62DDDB461}">
      <dsp:nvSpPr>
        <dsp:cNvPr id="0" name=""/>
        <dsp:cNvSpPr/>
      </dsp:nvSpPr>
      <dsp:spPr>
        <a:xfrm rot="5379180">
          <a:off x="4145645" y="1673186"/>
          <a:ext cx="469420" cy="248792"/>
        </a:xfrm>
        <a:prstGeom prst="triangle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00FA7-B86C-6A4F-82D5-567CD5BD8DBF}">
      <dsp:nvSpPr>
        <dsp:cNvPr id="0" name=""/>
        <dsp:cNvSpPr/>
      </dsp:nvSpPr>
      <dsp:spPr>
        <a:xfrm>
          <a:off x="4744021" y="1219202"/>
          <a:ext cx="1199580" cy="11450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effectLst/>
            </a:rPr>
            <a:t>overall  boot process must also be secured</a:t>
          </a:r>
          <a:endParaRPr lang="en-US" sz="900" kern="1200" dirty="0">
            <a:solidFill>
              <a:schemeClr val="bg1"/>
            </a:solidFill>
            <a:effectLst/>
          </a:endParaRPr>
        </a:p>
      </dsp:txBody>
      <dsp:txXfrm>
        <a:off x="4744021" y="1219202"/>
        <a:ext cx="1199580" cy="1145091"/>
      </dsp:txXfrm>
    </dsp:sp>
    <dsp:sp modelId="{EDCAB88F-74BC-A843-B8C8-3DA70FD4D0F0}">
      <dsp:nvSpPr>
        <dsp:cNvPr id="0" name=""/>
        <dsp:cNvSpPr/>
      </dsp:nvSpPr>
      <dsp:spPr>
        <a:xfrm rot="10800000">
          <a:off x="5109101" y="2552267"/>
          <a:ext cx="469420" cy="248792"/>
        </a:xfrm>
        <a:prstGeom prst="triangle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4615C1-0F6D-2449-BF40-D725C5365F1C}">
      <dsp:nvSpPr>
        <dsp:cNvPr id="0" name=""/>
        <dsp:cNvSpPr/>
      </dsp:nvSpPr>
      <dsp:spPr>
        <a:xfrm>
          <a:off x="4707209" y="2974951"/>
          <a:ext cx="1273204" cy="12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effectLst/>
            </a:rPr>
            <a:t>the integrity and source of any additional device driver code must be carefully validated</a:t>
          </a:r>
          <a:endParaRPr lang="en-US" sz="900" kern="1200" dirty="0">
            <a:solidFill>
              <a:schemeClr val="bg1"/>
            </a:solidFill>
            <a:effectLst/>
          </a:endParaRPr>
        </a:p>
      </dsp:txBody>
      <dsp:txXfrm>
        <a:off x="4707209" y="2974951"/>
        <a:ext cx="1273204" cy="1254838"/>
      </dsp:txXfrm>
    </dsp:sp>
    <dsp:sp modelId="{E6DB0324-470E-744F-9687-E5034D344706}">
      <dsp:nvSpPr>
        <dsp:cNvPr id="0" name=""/>
        <dsp:cNvSpPr/>
      </dsp:nvSpPr>
      <dsp:spPr>
        <a:xfrm rot="5331170">
          <a:off x="6235548" y="3455417"/>
          <a:ext cx="469420" cy="248792"/>
        </a:xfrm>
        <a:prstGeom prst="triangle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58884F-B33B-694A-A500-FB757A8F5DBD}">
      <dsp:nvSpPr>
        <dsp:cNvPr id="0" name=""/>
        <dsp:cNvSpPr/>
      </dsp:nvSpPr>
      <dsp:spPr>
        <a:xfrm>
          <a:off x="6946020" y="2839503"/>
          <a:ext cx="1403294" cy="1433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effectLst/>
            </a:rPr>
            <a:t>critical that the system be kept up to date, with all critical security related patches installed</a:t>
          </a:r>
          <a:endParaRPr lang="en-US" sz="900" kern="1200" dirty="0">
            <a:solidFill>
              <a:schemeClr val="bg1"/>
            </a:solidFill>
            <a:effectLst/>
          </a:endParaRPr>
        </a:p>
      </dsp:txBody>
      <dsp:txXfrm>
        <a:off x="6946020" y="2839503"/>
        <a:ext cx="1403294" cy="1433468"/>
      </dsp:txXfrm>
    </dsp:sp>
    <dsp:sp modelId="{19DE9637-6049-C249-82E5-589C5C5A69C4}">
      <dsp:nvSpPr>
        <dsp:cNvPr id="0" name=""/>
        <dsp:cNvSpPr/>
      </dsp:nvSpPr>
      <dsp:spPr>
        <a:xfrm>
          <a:off x="7412957" y="2473355"/>
          <a:ext cx="469420" cy="248792"/>
        </a:xfrm>
        <a:prstGeom prst="triangle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3F024-4112-8B47-8796-758985F9B1C0}">
      <dsp:nvSpPr>
        <dsp:cNvPr id="0" name=""/>
        <dsp:cNvSpPr/>
      </dsp:nvSpPr>
      <dsp:spPr>
        <a:xfrm>
          <a:off x="6685013" y="365414"/>
          <a:ext cx="1925308" cy="2004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effectLst/>
            </a:rPr>
            <a:t>should stage and validate all patches on the test systems before deploying them in production</a:t>
          </a:r>
          <a:endParaRPr lang="en-US" sz="1400" kern="1200" dirty="0">
            <a:solidFill>
              <a:schemeClr val="bg1"/>
            </a:solidFill>
            <a:effectLst/>
          </a:endParaRPr>
        </a:p>
      </dsp:txBody>
      <dsp:txXfrm>
        <a:off x="6685013" y="365414"/>
        <a:ext cx="1925308" cy="200466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D52BE9-E022-B94C-B1B1-AC7A6A8FFE11}">
      <dsp:nvSpPr>
        <dsp:cNvPr id="0" name=""/>
        <dsp:cNvSpPr/>
      </dsp:nvSpPr>
      <dsp:spPr>
        <a:xfrm>
          <a:off x="513" y="778979"/>
          <a:ext cx="1639361" cy="17160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694" tIns="16510" rIns="6269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</a:rPr>
            <a:t>is a key enabling technology that may be used to secure data both in transit and when stored</a:t>
          </a:r>
          <a:endParaRPr lang="en-US" sz="1300" kern="1200" dirty="0">
            <a:solidFill>
              <a:schemeClr val="bg1"/>
            </a:solidFill>
            <a:effectLst/>
          </a:endParaRPr>
        </a:p>
      </dsp:txBody>
      <dsp:txXfrm>
        <a:off x="513" y="778979"/>
        <a:ext cx="1639361" cy="1716007"/>
      </dsp:txXfrm>
    </dsp:sp>
    <dsp:sp modelId="{16E33DAA-D55A-C346-94D6-CC068AA2E5AD}">
      <dsp:nvSpPr>
        <dsp:cNvPr id="0" name=""/>
        <dsp:cNvSpPr/>
      </dsp:nvSpPr>
      <dsp:spPr>
        <a:xfrm>
          <a:off x="1295400" y="1485896"/>
          <a:ext cx="1841946" cy="19008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694" tIns="16510" rIns="6269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</a:rPr>
            <a:t>must be configured and appropriate cryptographic keys created, signed, and secured</a:t>
          </a:r>
          <a:endParaRPr lang="en-US" sz="1300" kern="1200" dirty="0">
            <a:solidFill>
              <a:schemeClr val="bg1"/>
            </a:solidFill>
            <a:effectLst/>
          </a:endParaRPr>
        </a:p>
      </dsp:txBody>
      <dsp:txXfrm>
        <a:off x="1295400" y="1485896"/>
        <a:ext cx="1841946" cy="1900843"/>
      </dsp:txXfrm>
    </dsp:sp>
    <dsp:sp modelId="{EA594604-0C88-3842-A7FC-980338B1F8EE}">
      <dsp:nvSpPr>
        <dsp:cNvPr id="0" name=""/>
        <dsp:cNvSpPr/>
      </dsp:nvSpPr>
      <dsp:spPr>
        <a:xfrm>
          <a:off x="2955757" y="866590"/>
          <a:ext cx="2336269" cy="23605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694" tIns="16510" rIns="6269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</a:rPr>
            <a:t>if secure network services are provided using TLS or IPsec suitable public and private keys must be generated for each of them</a:t>
          </a:r>
          <a:endParaRPr lang="en-US" sz="1300" kern="1200" dirty="0">
            <a:solidFill>
              <a:schemeClr val="bg1"/>
            </a:solidFill>
            <a:effectLst/>
          </a:endParaRPr>
        </a:p>
      </dsp:txBody>
      <dsp:txXfrm>
        <a:off x="2955757" y="866590"/>
        <a:ext cx="2336269" cy="2360535"/>
      </dsp:txXfrm>
    </dsp:sp>
    <dsp:sp modelId="{39705C23-82FF-5D47-976D-F096C8A30348}">
      <dsp:nvSpPr>
        <dsp:cNvPr id="0" name=""/>
        <dsp:cNvSpPr/>
      </dsp:nvSpPr>
      <dsp:spPr>
        <a:xfrm>
          <a:off x="5135151" y="1415151"/>
          <a:ext cx="1755753" cy="17416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694" tIns="13970" rIns="62694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  <a:effectLst/>
            </a:rPr>
            <a:t>if secure network services are provided using SSH, appropriate server and client keys must be created</a:t>
          </a:r>
          <a:endParaRPr lang="en-US" sz="1100" kern="1200" dirty="0">
            <a:solidFill>
              <a:schemeClr val="bg1"/>
            </a:solidFill>
            <a:effectLst/>
          </a:endParaRPr>
        </a:p>
      </dsp:txBody>
      <dsp:txXfrm>
        <a:off x="5135151" y="1415151"/>
        <a:ext cx="1755753" cy="1741696"/>
      </dsp:txXfrm>
    </dsp:sp>
    <dsp:sp modelId="{66A6B5BD-7F65-094C-8FBB-7F60B651FA24}">
      <dsp:nvSpPr>
        <dsp:cNvPr id="0" name=""/>
        <dsp:cNvSpPr/>
      </dsp:nvSpPr>
      <dsp:spPr>
        <a:xfrm>
          <a:off x="6562083" y="890319"/>
          <a:ext cx="1565438" cy="16705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694" tIns="13970" rIns="62694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  <a:effectLst/>
            </a:rPr>
            <a:t>cryptographic file systems are another use of encryption</a:t>
          </a:r>
          <a:endParaRPr lang="en-US" sz="1100" b="1" kern="1200" dirty="0">
            <a:solidFill>
              <a:schemeClr val="bg1"/>
            </a:solidFill>
            <a:effectLst/>
          </a:endParaRPr>
        </a:p>
      </dsp:txBody>
      <dsp:txXfrm>
        <a:off x="6562083" y="890319"/>
        <a:ext cx="1565438" cy="167058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05DB77-AE6F-4949-AE8F-833ADA9FD547}">
      <dsp:nvSpPr>
        <dsp:cNvPr id="0" name=""/>
        <dsp:cNvSpPr/>
      </dsp:nvSpPr>
      <dsp:spPr>
        <a:xfrm>
          <a:off x="6096005" y="-5"/>
          <a:ext cx="2039172" cy="112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can only inform you about bad things that have already happened</a:t>
          </a:r>
          <a:endParaRPr lang="en-US" sz="1600" kern="1200" dirty="0"/>
        </a:p>
      </dsp:txBody>
      <dsp:txXfrm>
        <a:off x="6096005" y="-5"/>
        <a:ext cx="2039172" cy="1128230"/>
      </dsp:txXfrm>
    </dsp:sp>
    <dsp:sp modelId="{8C67ADCB-2654-FE40-9A3D-D4D5F2C6F8C7}">
      <dsp:nvSpPr>
        <dsp:cNvPr id="0" name=""/>
        <dsp:cNvSpPr/>
      </dsp:nvSpPr>
      <dsp:spPr>
        <a:xfrm>
          <a:off x="2666991" y="-304817"/>
          <a:ext cx="6502202" cy="6502202"/>
        </a:xfrm>
        <a:prstGeom prst="circularArrow">
          <a:avLst>
            <a:gd name="adj1" fmla="val 3763"/>
            <a:gd name="adj2" fmla="val 234806"/>
            <a:gd name="adj3" fmla="val 20167636"/>
            <a:gd name="adj4" fmla="val 19411067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6C9243-7947-B249-875F-900E99426C8F}">
      <dsp:nvSpPr>
        <dsp:cNvPr id="0" name=""/>
        <dsp:cNvSpPr/>
      </dsp:nvSpPr>
      <dsp:spPr>
        <a:xfrm>
          <a:off x="6938425" y="1884345"/>
          <a:ext cx="2952736" cy="125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 the event of a system breach or failure, system administrators can more quickly identify what happened</a:t>
          </a:r>
          <a:endParaRPr lang="en-US" sz="1600" kern="1200" dirty="0"/>
        </a:p>
      </dsp:txBody>
      <dsp:txXfrm>
        <a:off x="6938425" y="1884345"/>
        <a:ext cx="2952736" cy="1254844"/>
      </dsp:txXfrm>
    </dsp:sp>
    <dsp:sp modelId="{51AB79DE-C2BA-6345-9DAB-AE289B51BADE}">
      <dsp:nvSpPr>
        <dsp:cNvPr id="0" name=""/>
        <dsp:cNvSpPr/>
      </dsp:nvSpPr>
      <dsp:spPr>
        <a:xfrm>
          <a:off x="2499767" y="-28"/>
          <a:ext cx="6502202" cy="6502202"/>
        </a:xfrm>
        <a:prstGeom prst="circularArrow">
          <a:avLst>
            <a:gd name="adj1" fmla="val 3763"/>
            <a:gd name="adj2" fmla="val 234806"/>
            <a:gd name="adj3" fmla="val 1465033"/>
            <a:gd name="adj4" fmla="val 21581159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3EE00C-5150-D841-A4AE-A594B5CA1F53}">
      <dsp:nvSpPr>
        <dsp:cNvPr id="0" name=""/>
        <dsp:cNvSpPr/>
      </dsp:nvSpPr>
      <dsp:spPr>
        <a:xfrm>
          <a:off x="6586712" y="4572596"/>
          <a:ext cx="2197997" cy="125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key is to ensure you capture the correct data and then appropriately monitor and analyze this data</a:t>
          </a:r>
          <a:endParaRPr lang="en-US" sz="1600" kern="1200" dirty="0"/>
        </a:p>
      </dsp:txBody>
      <dsp:txXfrm>
        <a:off x="6586712" y="4572596"/>
        <a:ext cx="2197997" cy="1254844"/>
      </dsp:txXfrm>
    </dsp:sp>
    <dsp:sp modelId="{46671531-B44E-EC45-8B51-2A1A29FF814A}">
      <dsp:nvSpPr>
        <dsp:cNvPr id="0" name=""/>
        <dsp:cNvSpPr/>
      </dsp:nvSpPr>
      <dsp:spPr>
        <a:xfrm>
          <a:off x="2856543" y="-314442"/>
          <a:ext cx="6502202" cy="6502202"/>
        </a:xfrm>
        <a:prstGeom prst="circularArrow">
          <a:avLst>
            <a:gd name="adj1" fmla="val 3763"/>
            <a:gd name="adj2" fmla="val 234806"/>
            <a:gd name="adj3" fmla="val 5100032"/>
            <a:gd name="adj4" fmla="val 4529439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4010EE-F4C9-9545-B057-D39A62A7293A}">
      <dsp:nvSpPr>
        <dsp:cNvPr id="0" name=""/>
        <dsp:cNvSpPr/>
      </dsp:nvSpPr>
      <dsp:spPr>
        <a:xfrm>
          <a:off x="4909396" y="4877558"/>
          <a:ext cx="1254844" cy="224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information can be generated by the system, network and applications</a:t>
          </a:r>
          <a:endParaRPr lang="en-US" sz="1600" kern="1200" dirty="0"/>
        </a:p>
      </dsp:txBody>
      <dsp:txXfrm>
        <a:off x="4909396" y="4877558"/>
        <a:ext cx="1254844" cy="2245456"/>
      </dsp:txXfrm>
    </dsp:sp>
    <dsp:sp modelId="{8A6B99DC-2C74-6443-8C42-5D796DB1E447}">
      <dsp:nvSpPr>
        <dsp:cNvPr id="0" name=""/>
        <dsp:cNvSpPr/>
      </dsp:nvSpPr>
      <dsp:spPr>
        <a:xfrm>
          <a:off x="1402231" y="-230686"/>
          <a:ext cx="6502202" cy="6502202"/>
        </a:xfrm>
        <a:prstGeom prst="circularArrow">
          <a:avLst>
            <a:gd name="adj1" fmla="val 3763"/>
            <a:gd name="adj2" fmla="val 234806"/>
            <a:gd name="adj3" fmla="val 6600587"/>
            <a:gd name="adj4" fmla="val 5228944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EDA095-1D84-5845-979D-DB1586682B15}">
      <dsp:nvSpPr>
        <dsp:cNvPr id="0" name=""/>
        <dsp:cNvSpPr/>
      </dsp:nvSpPr>
      <dsp:spPr>
        <a:xfrm>
          <a:off x="1402223" y="4429578"/>
          <a:ext cx="3076275" cy="125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range of data acquired should be determined during the system planning stage</a:t>
          </a:r>
          <a:endParaRPr lang="en-US" sz="1600" kern="1200" dirty="0"/>
        </a:p>
      </dsp:txBody>
      <dsp:txXfrm>
        <a:off x="1402223" y="4429578"/>
        <a:ext cx="3076275" cy="1254844"/>
      </dsp:txXfrm>
    </dsp:sp>
    <dsp:sp modelId="{AFB91F62-A647-A943-B8C0-770997261A19}">
      <dsp:nvSpPr>
        <dsp:cNvPr id="0" name=""/>
        <dsp:cNvSpPr/>
      </dsp:nvSpPr>
      <dsp:spPr>
        <a:xfrm>
          <a:off x="2220102" y="11"/>
          <a:ext cx="7671038" cy="7213738"/>
        </a:xfrm>
        <a:prstGeom prst="circularArrow">
          <a:avLst>
            <a:gd name="adj1" fmla="val 3763"/>
            <a:gd name="adj2" fmla="val 234806"/>
            <a:gd name="adj3" fmla="val 11144478"/>
            <a:gd name="adj4" fmla="val 9880003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C33049-0B2A-9B48-BF33-578363AAB370}">
      <dsp:nvSpPr>
        <dsp:cNvPr id="0" name=""/>
        <dsp:cNvSpPr/>
      </dsp:nvSpPr>
      <dsp:spPr>
        <a:xfrm>
          <a:off x="1234037" y="1884345"/>
          <a:ext cx="2716913" cy="125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generates significant volumes of information and it is important that sufficient space is allocated for them</a:t>
          </a:r>
          <a:endParaRPr lang="en-US" sz="1600" b="1" kern="1200" dirty="0"/>
        </a:p>
      </dsp:txBody>
      <dsp:txXfrm>
        <a:off x="1234037" y="1884345"/>
        <a:ext cx="2716913" cy="1254844"/>
      </dsp:txXfrm>
    </dsp:sp>
    <dsp:sp modelId="{8609CCE3-D88D-0841-A19D-F7C3D553DF29}">
      <dsp:nvSpPr>
        <dsp:cNvPr id="0" name=""/>
        <dsp:cNvSpPr/>
      </dsp:nvSpPr>
      <dsp:spPr>
        <a:xfrm>
          <a:off x="2164698" y="-230675"/>
          <a:ext cx="6502202" cy="6502202"/>
        </a:xfrm>
        <a:prstGeom prst="circularArrow">
          <a:avLst>
            <a:gd name="adj1" fmla="val 3763"/>
            <a:gd name="adj2" fmla="val 234806"/>
            <a:gd name="adj3" fmla="val 13559732"/>
            <a:gd name="adj4" fmla="val 12338117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8F319D-8F59-3942-9054-A4005993E5C6}">
      <dsp:nvSpPr>
        <dsp:cNvPr id="0" name=""/>
        <dsp:cNvSpPr/>
      </dsp:nvSpPr>
      <dsp:spPr>
        <a:xfrm>
          <a:off x="3580638" y="-350761"/>
          <a:ext cx="1254844" cy="1673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automated analysis is preferred</a:t>
          </a:r>
          <a:endParaRPr lang="en-US" sz="1600" b="1" kern="1200" dirty="0"/>
        </a:p>
      </dsp:txBody>
      <dsp:txXfrm>
        <a:off x="3580638" y="-350761"/>
        <a:ext cx="1254844" cy="1673347"/>
      </dsp:txXfrm>
    </dsp:sp>
    <dsp:sp modelId="{EC192C86-4D90-5849-BB04-0B7989E81D59}">
      <dsp:nvSpPr>
        <dsp:cNvPr id="0" name=""/>
        <dsp:cNvSpPr/>
      </dsp:nvSpPr>
      <dsp:spPr>
        <a:xfrm>
          <a:off x="2426960" y="-86563"/>
          <a:ext cx="6502202" cy="6502202"/>
        </a:xfrm>
        <a:prstGeom prst="circularArrow">
          <a:avLst>
            <a:gd name="adj1" fmla="val 3763"/>
            <a:gd name="adj2" fmla="val 234806"/>
            <a:gd name="adj3" fmla="val 16422637"/>
            <a:gd name="adj4" fmla="val 15190428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2/e, by William Stallings and Lawrie Brown, Chapter 12 “Operating</a:t>
            </a:r>
            <a:r>
              <a:rPr lang="en-US" baseline="0" dirty="0" smtClean="0">
                <a:latin typeface="Times New Roman" pitchFamily="-107" charset="0"/>
              </a:rPr>
              <a:t> System Security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any of the software packages running on a system may contain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vulnerabilities, clearly if fewer software packages are available to run, then the risk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reduced. There is clearly a balance between usability, providing all software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be required at some time, with security and a desire to limit the amount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installed. The range of services, applications, and protocols required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vary widely between organizations, and indeed between systems within an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planning process should identify what is actually required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system, so that a suitable level of functionality is provided, while eliminating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that is not required to improve security.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default configuration for most distributed systems is set to maximize 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use and functionality, rather than security. When performing the initial installation,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supplied defaults should not be used, but rather the installation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so that only the required packages are installed. If additional packages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needed later, they can be installed when they required. [NIST08] and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security hardening guides provide lists of services, applications, and protocols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should not be installed if not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also states a strong preference for not installing unwanted software,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than installing and then later removing or disabling it. It argues this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they note that many uninstall scripts fail to completely remove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components of a package. They also note that disabling a service means that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not available as an initial point of attack, should an attacker succeed in gaining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access to a system, then disabled software could be re-enabled and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compromise a system. It is better for security if unwanted software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installed, and thus not available for use at all.</a:t>
            </a:r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all users with access to a system will have the same access to all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on that system. All modern operating systems implement access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and resources, as we discuss in Chapter 4 . Nearly all provide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discretionary access controls. Some systems may provide role-based or mandatory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mechanisms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planning process should consider the categories of users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system, the privileges they have, the types of information they can access,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how and where they are defined and authenticated. Some users will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elevated privileges to administer the system; others will be normal users, 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access to files and other data as required; and there may even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accounts with very limited access. The third of the four key DSD mitigation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 is to restrict elevated privileges to only those users that require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Further, it is highly desirable that such users only access elevated privileges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needed to perform some task that requires them, and to otherwise access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as a normal user. This improves security by providing a smaller window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opportunity for an attacker to exploit the actions of such privileged users.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operating systems provide special tools or access mechanisms to assist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administrative users to elevate their privileges only when necessary,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log these actions.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One key decision is whether the users, the groups they belong to, and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methods are specified locally on the system or will use a centralized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server. Whichever is chosen, the appropriate details are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at this stage, any default accounts included as part of the system installation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secured. Those which are not required should be either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at least disabled. System accounts that manage services on the system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set so they cannot be used for interactive logins. And any passwords installed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default should be changed to new values with appropriate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policy that applies to authentication credentials, and especially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password security, is also configured. This includes details of which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methods are accepted for different methods of account access. And it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details of the required length, complexity, and age allowed for passwords.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discuss some of these issues in Chapter 3 .</a:t>
            </a: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users and their associated groups are defined, appropriate permissions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set on data and resources to match the specified policy. This may be to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users can execute some programs, especially those that modify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state. Or it may be to limit which users can read or write data in certain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trees. Many of the security hardening guides provide lists of recommended changes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default access configuration to improve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security improvement may be possible by installing and configuring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tools such as anti-virus software, host-based firewalls, IDS or 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software, or application white-listing. Some of these may be supplied as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systems installation, but not configured and enabled by default. Others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third-party products that are acquired and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widespread prevalence of malware, as we discuss in Chapter 6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anti-virus (which as noted addresses a wide range of malware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types) is a critical security component on many systems. Anti-virus products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traditionally been used on Windows systems, since their high use made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them a preferred target for attackers. However, the growth in other platforms,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particularly smartphones, has led to more malware being developed for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appropriate anti-virus products should be considered for any system as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its security profile.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Host-based firewalls, IDS, and IPS software also may improve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limiting remote network access to services on the system. If remote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service is not required, though some local access is, then such restrictions help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such services from remote exploit by an attacker. Firewalls are traditionally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to limit access by port or protocol, from some or all external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may also be configured to allow access from or to specific programs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to further restrict the points of attack, and to prevent an attacker installing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accessing their own malware. IDS and IPS software may include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such as traffic monitoring, or file integrity checking to identify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even respond to some types of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Another additional control is to white-list applications. This limits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that can execute on the system to just those in an explicit list.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 can prevent an attacker installing and running their own malware, and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last of the four key DSD mitigation strategies. While this will improve security,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functions best in an environment with a predictable set of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require. Any change in software usage would require a change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configuration, which may result in increased IT support demands. Not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organizations or all systems will be sufficiently predictable to suit this type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final step in the process of initially securing the base operating system is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testing. The goal is to ensure that the previous security configuration steps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correctly implemented, and to identify any possible vulnerabilities that must be corrected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managed.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Suitable checklists are included in many security hardening guides.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also programs specifically designed to review a system to ensure that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meets the basic security requirements, and to scan for known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poor configuration practices. This should be done following the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of the system, and then repeated periodically as part of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maintenance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application specific configuration is then performed. This may include creating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specifying appropriate data storage areas for the application, and making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changes to the application or service default configuration details.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applications or services may include default data, scripts, or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accounts. These should be reviewed, and only retained if required, and suitably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secured. A well-known example of this is found with Web servers, which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a number of example scripts, quite a few of which are known to be insecure.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should not be used as supplied.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part of the configuration process, careful consideration should be given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rights granted to the application. Again, this is of particular concern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remotely accessed services, such as Web and file transfer services. The server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not be granted the right to modify files, unless that function is specifically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A very common configuration fault seen with Web and file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servers is for all the files supplied by the service to be owned by the same “user”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that the server executes as. The consequence is that any attacker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 some vulnerability in either the server software or a script executed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may be able to modify any of these files. The large number of “Web defacement”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is clear evidence of this type of insecure configuration. Much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risk from this form of attack is reduced by ensuring that most of the files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read, but not written, by the server. Only those files that need to be modified,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store uploaded form data for example, or logging details, should be writeable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server. Instead the files should mostly be owned and modified by the users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who are responsible for maintaining the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is a key enabling technology that may be used to secure data both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transit and when stored, as we discuss in Chapter 2 and in Parts Four and Five.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such technologies are required for the system, then they must be configured,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cryptographic keys created, signed, and secured.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secure network services are provided, most likely using either TLS or IPsec,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suitable public and private keys must be generated for each of them.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X.509 certificates are created and signed by a suitable certificate authority,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service identity with the public key in use, as we discuss in Section 23.2 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remote access is provided using Secure Shell (SSH), then appropriate server,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client keys, must be created.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Cryptographic file systems are another use of encryption. If desired,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must be created and secured with suitable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system is appropriately built, secured, and deployed, the process of maintaining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is continuous. This results from the constantly changing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discovery of new vulnerabilities, and hence exposure to new threats.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suggests that this process of security maintenance includes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additional steps: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monitoring and analyzing logging information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performing regular backups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recovering from security compromises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regularly testing system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using appropriate software maintenance processes to patch and update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critical software, and to monitor and revise configuration as needed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have already noted the need to configure automatic patching and update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possible, or to have a process to manually test and install patches on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systems, and that the system should be regularly tested using checklist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automated tools where possible. We discuss the process of incident response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15.5 . We now consider the critical logging and backup procedures.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notes that “logging is a cornerstone of a sound security posture.” Logging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a reactive control that can only inform you about bad things that have already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happened. But effective logging helps ensure that in the event of a system breach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failure, system administrators can more quickly and accurately identify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 and thus most effectively focus their remediation and recovery efforts.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key is to ensure you capture the correct data in the logs, and are then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monitor and analyze this data. Logging information can be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the system, network and applications. The range of logging data acquired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determined during the system planning stage, as it depends on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requirements and information sensitivity of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Logging can generate significant volumes of information. It is important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sufficient space is allocated for them. A suitable automatic log rotation and archive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should also be configured to assist in managing the overall size of the logging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Manual analysis of logs is tedious and is not a reliable means of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adverse events. Rather, some form of automated analysis is preferred, as it is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likely to identify abnormal activity.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the process of logging further in Chapter 18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Performing regular backups of data on a system is another critical control that assists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maintaining the integrity of the system and user data. There are many reasons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why data can be lost from a system, including hardware or software failures, or accidental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deliberate corruption. There may also be legal or operational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the retention of data.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Backup is the process of making copies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regular intervals, allowing the recovery of lost or corrupted data over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short time periods of a few hours to some weeks.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Archive is the process of retaining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of data over extended periods of time, being months or years, in order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meet legal and operational requirements to access past data. These processes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linked and managed together, although they do address distinct needs.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needs and policy relating to backup and archive should be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the system planning stage. Key decisions include whether the backup copies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kept online or offline, and whether copies are stored locally or transported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site. The trade-offs include ease of implementation and cost versus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and robustness against different threats.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good example of the consequences of poor choices here was seen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on an Australian hosting provider in early 2011. The attackers destroyed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only the live copies of thousands of customer’s sites, but also all of the online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backup copies. As a result, many customers who had not kept their own backup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lost all of their site content and data, with serious consequences for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them, and for the hosting provider as well. In other examples, many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only retained onsite backups have lost all their data as a result of fire or flooding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their IT center. These risks must be appropriately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18</a:t>
            </a:fld>
            <a:endParaRPr lang="en-A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Ensuring that system and application code is kept up to date with security patches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widely recognized and critical control for maintaining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Modern Unix and Linux distributions typically include tools for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downloading and installing software updates, including security updates,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minimize the time a system is vulnerable to known vulnerabilities for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exist. For example, Red Hat, Fedora, and CentOS include up2date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yum ; SuSE includes yast; and Debian uses apt-get , though you must run it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cron job for automatic updates. It is important to configure whichever update tool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provided on the distribution in use, to install at least critical security patches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timely 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noted earlier, change-controlled systems should not run automatic updates,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they may possibly introduce instability. Such systems should validate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on test systems before deploying them to production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of applications and services on Unix and Linux systems is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commonly implemented using separate text files for each application and service.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System-wide configuration details are generally located either in the /etc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in the installation tree for a specific application. Where appropriate,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configurations that can override the system defaults are located in hidden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“dot” files in each user’s home directory. The name, format, and usage of these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very much dependent on the particular system version and applications in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the systems administrators responsible for the secure configuration of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must be suitably trained and familiar with them.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Traditionally, these files were individually edited using a text editor,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changes made taking effect either when the system was next rebooted or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relevant process was sent a signal indicating that it should reload its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settings. Current systems often provide a GUI interface to these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 to ease management for novice administrators. Using such a manager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for small sites with a limited number of systems. Organizations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larger numbers of systems may instead employ some form of centralized management,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a central repository of critical configuration files that can be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and distributed to the systems they manage.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most important changes needed to improve system security are to disable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services, especially remotely accessible services, and applications, that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to then ensure that applications and services that are needed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configured, following the relevant security guidance for each.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 further details on this in Section 25.5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client and server systems are central components of the IT infrastructure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most organizations. The client systems provide access to organizational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applications, supported by the servers housing those data and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given that most large software systems will almost certainly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security weaknesses, as we discussed in Chapter 6 and in the previous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chapters, it is currently necessary to manage the installation and continuing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 of these systems to provide appropriate levels of security despite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expected presence of these vulnerabilities. In some circumstances we may be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systems designed and evaluated to provide security by design. We examine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of these possibilities in the next chapter.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this chapter we discuss how to provide systems security as a hardening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process that includes planning, installation, configuration, update, and maintenance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operating system and the key applications in use, following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approach detailed in [NIST08]. We consider this process for the operating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then key applications in general, and then discuss some specific aspects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relation to Linux and Windows systems in particular. We conclude with a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securing virtualized systems, where multiple virtual machines may execute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one physical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describe in Sections 4.5 and 25.3 , Unix and Linux systems implement discretionary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to all file system resources. These include not only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directories but devices, processes, memory, and indeed most system resources.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is specified as granting read, write, and execute permissions to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owner, group, and others, for each resource, as shown in Figure 4.6 . These are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chmod command. Some systems also support extended file attributes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lists that provide more flexibility, by specifying these permissions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entry in a list of users and groups. These extended access rights are typically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displayed using the getfacl and setfacl commands. These commands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be used to specify set user or set group permissions on the 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on user accounts and group membership are traditionally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/etc/passwd and /etc/group files, though modern systems also have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ability to import these details from external repositories queried using LDAP or NIS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example. These sources of information, and indeed of any associated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credentials, are specified in the PAM (pluggable authentication module)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for the system, often using text files in the /etc/pam.d directory.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partition access to information and resources on the system,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 to be assigned to appropriate groups granting them any required access.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and assignments to groups should be decided during the system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process, and then configured in the appropriate information repository,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whether locally using the configuration files in /etc, or on some centralized database.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this time, any default or generic users supplied with the system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checked, and removed if not required. Other accounts that are required, but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associated with a user that needs to login, should have login capability disabled,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associated password or authentication credential removed.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Guides to hardening Unix and Linux systems also often recommend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permissions for critical directories and files, in order to further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them. Programs that set user (setuid) to root or set group (setgid) to a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group are key target for attackers. As we detail in Sections 4.5 and 25.3 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execute with superuser rights, or with access to resources belonging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privileged group, no matter which user executes them. A software vulnerability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 program can potentially be exploited by an attacker to gain these elevated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privileges. This is known as a local exploit. A software vulnerability in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could be triggered by a remote attacker. This is known as a remote exploit.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widely accepted that the number and size of setuid root programs in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minimized. They cannot be eliminated, as superuser privileges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 to access some resources on the system. The programs that manage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login, and allow network services to bind to privileged ports, are examples.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programs, that were once setuid root for programmer convenience, can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if made setgid to a suitable privileged group that has the necessary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resource. Programs to display system state, or deliver mail, have been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this way. System hardening guides may recommend further changes and indeed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removal of some such programs that are not required on a particular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that remote exploits are of concern, it is important to limit access to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those services required. This function may be provided by a perimeter firewall,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discussed in Chapter 9 . However, host-based firewall or network access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may provide additional defenses. Unix and Linux systems support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alternatives for this.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TCP Wrappers library and tcpd daemon provide one mechanism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servers may use. Lightly loaded services may be “wrapped” using tcpd,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listens for connection requests on their behalf. It checks that any request is permitted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configured policy before accepting it and invoking the server program to handle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it. Requests that are rejected are logged. More complex and heavily loaded servers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incorporate this functionality into their own connection management code,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TCP Wrappers library, and the same policy configuration files. These files are /etc/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hosts.allow and /etc/hosts.deny, which should be set as policy requires.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several host firewall programs that may be used. Linux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primarily now use the iptables program to configure the netfilter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module. This provides comprehensive, though complex, stateful packet filtering,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monitoring, and modification capabilities. BSD-based systems (including MacOSX)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typically use the ipfw program with similar, though less comprehensive, capabilities.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systems provide an administrative utility to generate common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to select which services will be permitted to access the system. These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unless there are non-standard requirements, given the skill and knowledge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needed to edit these configuration files directly.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applications can be configured to log with levels of detail ranging from “debugging”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(maximum detail) to “none.” Some middle setting is usually the best choice,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you should not assume that the default setting is necessarily appropriate.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addition, many applications allow you to specify either a dedicated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write application event data to or a syslog facility to use when writing log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 (see Section 25.5 ). If you wish to handle system logs in a consistent,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centralized manner, it’s usually preferable for applications to send their log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/dev/log. Note, however, that logrotate (also discussed in Section 25.5 )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configured to rotate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logs on the system, whether written by syslogd,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Syslog-NG, or individual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network accessible services do not require access to the full file-system,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only need a limited set of data files and directories for their operation. FTP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common example of such a service. It provides the ability to download files from,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upload files to, a specified directory tree. If such a server were compromised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access to the entire system, an attacker could potentially access and compromise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elsewhere. Unix and Linux systems provide a mechanism to run such services in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jail , which restricts the server’s view of the file system to just a specified portion.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done using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system call that confines a process to some subset of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by mapping the root of the filesystem “/” to some other directory (e.g., /srv/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ftp/public). To the “chrooted” server, everything in this chroot jail appears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actually be in / (e.g., the “real” directory /srv/ftp/public/etc/myconfigfile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appears as /etc/myconfigfile in the chroot jail). Files in directories outside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jail (e.g., /srv/www or /etc.) aren’t visible or reachable at 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Chrooting therefore helps contain the effects of a given server being compromised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hijacked. The main disadvantage of this method is added complexity: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files (including all executable libraries used by the server), directories,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devices needed must be copied into the chroot jail. Determining just what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go into the jail for the server to work properly can be tricky, though detailed procedures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chrooting many different applications are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Troubleshooting a chrooted application can also be difficult. Even if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explicitly supports this feature, it may behave in unexpected ways when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chrooted. Note also that if the chrooted process runs as root, it can “break out”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chroot jail with little difficulty. Still, the advantages usually far outweigh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disadvantages of chrooting network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include security checklists for a number of Unix and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distributions that may be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scanning and vulnerability testing. One of the best known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“Nessus.” This was originally an open-source tool, which was commercialized in 2005,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though some limited free-use versions are available. “Tripwire” is a well-known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integrity checking tool that maintains a database of cryptographic hashes of monitored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files, and scans to detect any changes, whether as a result of malicious attack,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accidental or incorrectly managed update. This again was originally an open-source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tool, which now has both commercial and free variants available. The “Nmap”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scanner is another well-known and deployed assessment tool that focuses on identifying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profiling hosts on the target network, and the network services they offer.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now consider some specific issues with the secure installation, configuration,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management of Microsoft Windows systems. These systems have for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years formed a significant portion of all “general purpose” system installations.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they have been specifically targeted by attackers, and consequently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countermeasures are needed to deal with these challenges. The process of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levels of security still follows the general outline we describe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Beyond the general guidance in this section, we provide more detailed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Windows security mechanisms later in Chapter 26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Again, there are a large range of resources available to assist 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these systems, including reports such as [SYMA07], online resources such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Security Tools &amp; Checklists,” and specific system hardening guides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those provided by the “NSA—Security Configuration Guides.”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“Windows Update” service and the “Windows Server Update Services” assist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the regular maintenance of Microsoft software, and should be configured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used. Many other third-party applications also provide automatic update support,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these should be enabled for selected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Users and groups in Windows systems are defined with a Security ID (SID).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may be stored and used locally, on a single system, in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Manager (SAM). It may also be centrally managed for a group of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belonging to a domain, with the information supplied by a central Active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(AD) system using the LDAP protocol. Most organizations with multiple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manage them using domains. These systems can also enforce common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users on any system in the domain. We further explore the Windows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architecture in Section 26.1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implement discretionary access controls to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as files, shared memory, and named pipes. The access control list has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entries that may grant or deny access rights to a specific SID, which may be for an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or for some group of users. Windows Vista and later systems also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mandatory integrity controls. These label all objects, such as processes and files,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all users, as being of low, medium, high, or system integrity level. Then whenever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written to an object, the system first ensures that the subject’s integrity is equal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higher than the object’s level. This implements a form of the Biba Integrity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in Section 13.2 that specifically targets the issue of untrusted remote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executing in, for example Windows Internet Explorer, trying to modify local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define privileges, which are system wide and granted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user accounts. Examples of privileges include the ability to backup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(which requires overriding the normal access controls to obtain a complete backup),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the ability to change the system time. Some privileges are considered dangerous,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an attacker may use them to damage the system. Hence they must be granted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care. Others are regarded as benign, and may be granted to many or all user accounts.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with any system, hardening the system configuration can include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limiting the rights and privileges granted to users and groups on the system.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control list gives deny entries greater precedence, you can set an explicit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deny permission to prevent unauthorized access to some resource, even if the user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member of a group that otherwise grants 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accessing files on a shared resource, a combination of share and NTFS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 may be used to provide additional security and granularity.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can grant full control to a share, but read-only access to the files within it.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access-based enumeration is enabled on shared resources, it can automatically hide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objects that a user is not permitted to read. This is useful with shared folders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containing many users’ home directories, for example.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should also ensure users with administrative rights only use them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otherwise access the system as a normal user. The User Account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(UAC) provided in Vista and later systems assists with this requirement. These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Low Privilege Service Accounts that may be used for long-lived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processes, such as file, print, and DNS services that do not require elevated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Unlike Unix and Linux systems, much of the configuration information in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is centralized in the Registry, which forms a database of keys and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may be queried and interpreted by applications on these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Changes to these values can be made within specific applications, setting preferences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application that are then saved in the registry using the appropriate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values. This approach hides the detailed representation from the administrator.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Alternatively, the registry keys can be directly modified using the “Registry Editor.”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approach is more useful for making bulk changes, such as those recommended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hardening guides. These changes may also be recorded in a central repository,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pushed out whenever a user logs in to a system within a network domain.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predominance of malware that targets Windows systems, it is essential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suitable anti-virus, anti-spyware, personal firewall, and other malware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detection and handling software packages are installed and configured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systems. This is clearly needed for network connected systems, as shown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high-incidence numbers in reports such as [SYMA11]. However, as the Stuxnet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in 2010 show, even isolated systems updated using removable media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vulnerable, and thus must also be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Current generation Windows systems include some basic firewall and malware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 capabilities, which should certainly be used at a minimum.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many organizations find that these should be augmented with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more of the many commercial products available. One issue of concern is undesirable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 between anti-virus and other products from multiple vendors.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needed when planning and installing such products to identify possible adverse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interactions, and to ensure the set of products in use are compatible with each 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support a range of cryptographic functions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where desirable. These include support for encrypting files and directories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Encrypting File System (EFS), and for full-disk encryption with AES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BitLocker.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also include security checklists for various versions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 system security scanning and vulnerability testing of Windows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Baseline Security Analyzer” is a simple, free, easy-to-use tool that aims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help small- to medium-sized businesses improve the security of their systems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checking for compliance with Microsoft’s security recommendations. Larger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likely better served using one of the larger, centralized,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analysis suites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Virtualization refers to a technology that provides an abstraction of the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27</a:t>
            </a:fld>
            <a:endParaRPr lang="en-A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many forms of creating a simulated, virtualized environment.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virtualization , as provided by the Java Virtual Machine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allows applications written for one environment, to execute on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operating system. It also includes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full virtualization , in which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execute in parallel. Each of these guest operating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along with their own set of applications, executes in its own VM on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hardware. These guest OSs are managed by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, or virtual machine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(VMM), that coordinates access between each of the guests and the actual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resources, such as CPU, memory, disk, network, and other attached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devices. The hypervisor provides a similar hardware interface as that seen by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directly executing on the actual hardware. As a consequence, little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modification is needed to the guest OSs and their applications. Recent generations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CPUs provide special instructions that improve the efficiency of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Full virtualization systems may be further divided into native virtualization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in which the hypervisor executes directly on the underlying hardware,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show in Figure 12.2 , and hosted virtualization systems, in which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executes as just another application on a host OS that is running on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hardware, as we show in Figure 12.3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Native virtualization systems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seen in servers, with the goal of improving the execution efficiency of the hardware.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are arguably also more secure, as they have fewer additional layers than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 hosted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BA7E3-9315-504F-ADB4-77D054D71CB3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view a system as having a number of layers, with the physical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the bottom; the base operating system above including privileged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code, APIs, and services; and finally user applications and utilities in the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layer, as shown in Figure 12.1 . This figure also shows the presence of BIOS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other code that is external to, and largely not visible from,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kernel, but which is used when booting the system or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low-level hardware control. Each of these layers of code needs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measures in place to provide appropriate security services. And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 is vulnerable to attack from below, should the lower layers not also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 appropriately.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Hosted virtualization systems are more common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clients, where they run along side other applications on the host OS, and are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support applications for alternate operating system versions or types. As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approach adds additional layers with the host OS under, and other host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beside, the hypervisor, this may result in increased security concerns.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virtualized systems, the available hardware resources must be appropriately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shared between the various guest OSs. These include CPU, memory, disk, network,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is viewed externally as a single “disk image” file on the underlying file-system.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Attached devices such as optical disks or USB devices are generally allocated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single guest OS at a time. Several alternatives exist for providing network access.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guest OS may have direct access to distinct network interface cards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system; the hypervisor may mediate access to shared interfaces; or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implement virtual network interface cards for each guest, routing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between guests as required. This last approach is quite common, and arguably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efficient since traffic between guests does not need to be relayed via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monitoring by probes attached to networks, such as we discussed in Chapter 9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alternative, host-based probes would be needed in such a system if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 is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[CLEF09] and [NIST11] both detail a number of security concerns that result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virtualized environment security, particularly as regards image and snapshot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management, which attackers may attempt to view or modify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 virtualized environment. And should that system actually be compromised,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would be at least as capable of attacking other nearby systems, whether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executing directly on hardware or running as other guests in a virtualized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a virtualized environment may improve security by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isolating network traffic between guests than would be the case when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run natively, and from the ability of the hypervisor to transparently monitor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all guests OS. However, the presence of the virtualized environment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may reduce security if vulnerabilities exist within it which attackers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exploit. Such vulnerabilities could allow programs executing in a guest to covertly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the hypervisor, and hence other guest OS resources. This is known as VM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escape, and is of concern, as we discussed in Section 6.8 . Virtualized systems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provide support for suspending an executing guest OS in a snapshot, saving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image, and then restarting execution at a later time, possibly even on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system. If an attacker can view or modify this image, they can compromise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data and programs contained within 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 the use of virtualization adds additional layers of concern,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[NIST11] provides guidance for providing appropriate security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states that organizations using virtualization should: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carefully plan the security of the virtualized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all elements of a full virtualization solution, including the hypervisor,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OSs, and virtualized infrastructure, and maintain their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that the hypervisor is properly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restrict and protect administrator access to the virtualization solution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clearly seen as an extension of the process of securing systems that we 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earlier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32</a:t>
            </a:fld>
            <a:endParaRPr lang="en-A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Virtualized systems manage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resources such as disk storage and network interfaces. This access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limited to just the appropriate guest OSs that use any resource. As we noted earlier,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configuration of network interfaces and use of an internal virtual network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 issues for organizations that wish to monitor all network traffic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systems. This should be designed and handled as needed.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VM images and snapshots must be carefully controlled, since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another potential point of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Hosted virtualized systems, as typically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client systems, pose some additional security concerns. These result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presence of the host OS under, and other host applications beside,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its guest OSs. Hence there are yet more layers to secure. Further, the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such systems often have full access to configure the hypervisor, and to any VM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images and snapshots. In this case, the use of virtualization is more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additional features, and to support multiple operating systems and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than to isolate these systems and data from each other, and from the users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possible to design a host system and virtualization solution that is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protected from access and modification by the users. This approach may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support well-secured guest OS images used to provide access to enterprise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data, and to support central administration and update of these images.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there will remain security concerns from possible compromise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underlying host OS, unless it is adequately secured and managed.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34</a:t>
            </a:fld>
            <a:endParaRPr lang="en-A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/>
              <a:pPr/>
              <a:t>35</a:t>
            </a:fld>
            <a:endParaRPr lang="en-AU" dirty="0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12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reports note that the use of a small number of basic hardening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can prevent a large proportion of the attacks seen in recent years.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2010 Australian Defense Signals Directorate (DSD) list of the “Top 35 Mitigation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Strategies” notes that implementing just the top four of these would have prevented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over 70% of the targeted cyber intrusions investigated by DSD in 2009. These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four measures are: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patch operating systems and applications using auto-update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patch third-party applications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restrict admin privileges to users who need them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4. white-list approved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all four of these measures, and many others in the DSD list,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Note that these measures largely align with those in the “20 Critical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Controls” developed by DHS, NSA, the Department of Energy, SANS, and others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United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433-BC61-AE48-A59F-1186134F32BC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noted above, computer client and server systems are central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IT infrastructure for most organizations, may hold critical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are a necessary tool for the function of an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Accordingly, we need to be aware of the expected presence of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operating systems and applications as distributed, and the existence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worms scanning for such vulnerabilities at high rates, such as we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6.3 . Thus, it is quite possible for a system to be compromised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installation process before it can install the latest patches or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hardening measures. Hence building and deploying a system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planned process designed to counter such a threat, and to maintain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its operational lifetime.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states that this process must: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assess risks and plan the system deployment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the underlying operating system and then the key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any critical content is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network protection mechanisms are used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processes are used to maintain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we address the selection of network protection mechanisms in Chapter 9 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examine the other items in the rest of this chapter.</a:t>
            </a:r>
            <a:endParaRPr lang="en-US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step in deploying new systems is planning. Careful planning will help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ensure that the new system is as secure as possible, and complies with any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policies. This planning should be informed by a wider security assessment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organization, since every organization has distinct security requirements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concerns. We discuss this wider planning process in Chapters 14 and 15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aim of the specific system installation planning process is to maximize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while minimizing costs. Wide experience shows that it is much more difficult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expensive to “retro-fit” security at a later time, than it is to plan and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during the initial deployment process. This planning process needs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security requirements for the system, its applications and data, and of its users.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then guides the selection of appropriate software for the operating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provides guidance on appropriate user configuration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 settings. It also guides the selection of other hardening measures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plan also needs to identify appropriate personnel to install and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noting the skills required and any training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C7B0-2B08-E347-A0EA-F7E788F3AE61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provides a list of items that should be considered during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planning process. While its focus is on secure server deployment, much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list applies equally well to client system design. This list includes consideration of: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purpose of the system, the type of information stored, the applications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 provided, and their security requirements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categories of users of the system, the privileges they have, and the types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they can access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the users are authenticated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access to the information stored on the system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what access the system has to information stored on other hosts, such as file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 servers, and how this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who will administer the system, and how they will manage the system (via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local or remote access)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any additional security measures required on the system, including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 firewalls, anti-virus or other malware protection mechanisms, and logging</a:t>
            </a:r>
            <a:endParaRPr lang="en-US" i="0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5B399-E414-264B-AC2B-BBCB3C6C6795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critical step in securing a system is to secure the base operating system upon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all other applications and services rely. A good security foundation needs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properly installed, patched, and configured operating system. Unfortunately,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default configuration for many operating systems often maximizes ease of use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functionality, rather than security. Further, since every organization has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needs, the appropriate security profile, and hence configuration, will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differ. What is required for a particular system should be identified during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phase, as we have just discussed.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the details of how to secure each specific operating system differ,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broad approach is similar. Appropriate security configuration guides and checklists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exist for most common operating systems, and these should be consulted, 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always informed by the specific needs of each organization and their systems.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cases, automated tools may be available to further assist in securing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suggests the following basic steps should be used to secure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patch the operating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harden and configure the operating system to adequately address the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 of the system by: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removing unnecessary services, applications, and protocols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configuring users, groups, and permissions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configuring resource controls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configure additional security controls, such as anti-virus, host-based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firewalls, and intrusion detection systems (IDS), if needed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test the security of the basic operating system to ensure that the steps taken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adequately address its security needs</a:t>
            </a:r>
            <a:endParaRPr lang="en-US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begins with the installation of the operating system.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noted, a network connected, unpatched system, is vulnerable to exploit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its installation or continued use. Hence it is important that the system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exposed while in this vulnerable state. Ideally new systems should be constructed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protected network. This may be a completely isolated network, with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image and all available patches transferred to it using removable media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DVDs or USB drives. Given the existence of malware that can propagate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removable media, as we discuss in Chapter 6 , care is needed to ensure the media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here is not so infected. Alternatively, a network with severely restricted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wider Internet may be used. Ideally it should have no inbound access,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outbound access only to the key sites needed for the system installation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patching process. In either case, the full installation and hardening process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occur before the system is deployed to its intended, more accessible, and hence vulnerable,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initial installation should install the minimum necessary for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with additional software packages included only if they are required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function of the system. We explore the rationale for minimizing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packages on the system shortly.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overall boot process must also be secured. This may require adjusting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options on, or specifying a password required for changes to, the BIOS code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the system initially boots. It may also require limiting which media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normally permitted to boot from. This is necessary to prevent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changing the boot process to install a covert hypervisor, such as we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Section 6.8 , or to just boot a system of their choice from external media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bypass the normal system access controls on locally stored data.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a cryptographic file system may also be used to address this threat, as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 later.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 is also required with the selection and installation of any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 driver code, since this executes with full kernel level privileges, but is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supplied by a third party. The integrity and source of such driver code must be carefully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validated given the high level of trust it has. A malicious driver can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bypass many security controls to install malware. This was done in both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Blue Pill demonstration rootkit, which we discussed in Section 6.8 , and the Stuxnet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worm, which we described in Section 6.3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continuing discovery of software and other vulnerabilities for commonly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operating systems and applications, it is critical that the system be kept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up to date as possible, with all critical security related patches installed. Indeed,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doing this addresses the top two of the four key DSD mitigation strategies we listed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previously. Nearly all commonly used systems now provide utilities that can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download and install security updates. These tools should be configured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used to minimize the time any system is vulnerable to weaknesses for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are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 that on change-controlled systems, you should not run automatic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updates, because security patches can, on rare but significant occasions, introduce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instability. For systems on which availability and uptime are of paramount importance,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therefore, you should stage and validate all patches on test systems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deploying them in production.</a:t>
            </a:r>
            <a:endParaRPr lang="en-US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9344-A600-C44C-BFF3-F262E2EAB8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AEC4-77F9-F44E-AF10-D517C4B655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d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9" Type="http://schemas.openxmlformats.org/officeDocument/2006/relationships/image" Target="../media/image10.wmf"/><Relationship Id="rId3" Type="http://schemas.openxmlformats.org/officeDocument/2006/relationships/diagramData" Target="../diagrams/data4.xml"/><Relationship Id="rId6" Type="http://schemas.openxmlformats.org/officeDocument/2006/relationships/diagramColors" Target="../diagrams/colors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diagramData" Target="../diagrams/data5.xml"/><Relationship Id="rId6" Type="http://schemas.openxmlformats.org/officeDocument/2006/relationships/diagramColors" Target="../diagrams/colors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diagramData" Target="../diagrams/data6.xml"/><Relationship Id="rId6" Type="http://schemas.openxmlformats.org/officeDocument/2006/relationships/diagramColors" Target="../diagrams/colors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diagramData" Target="../diagrams/data7.xml"/><Relationship Id="rId6" Type="http://schemas.openxmlformats.org/officeDocument/2006/relationships/diagramColors" Target="../diagrams/colors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9" Type="http://schemas.openxmlformats.org/officeDocument/2006/relationships/image" Target="../media/image14.wmf"/><Relationship Id="rId3" Type="http://schemas.openxmlformats.org/officeDocument/2006/relationships/diagramData" Target="../diagrams/data8.xml"/><Relationship Id="rId6" Type="http://schemas.openxmlformats.org/officeDocument/2006/relationships/diagramColors" Target="../diagrams/colors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diagramData" Target="../diagrams/data9.xml"/><Relationship Id="rId6" Type="http://schemas.openxmlformats.org/officeDocument/2006/relationships/diagramColors" Target="../diagrams/colors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diagramData" Target="../diagrams/data10.xml"/><Relationship Id="rId6" Type="http://schemas.openxmlformats.org/officeDocument/2006/relationships/diagramColors" Target="../diagrams/colors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diagramData" Target="../diagrams/data11.xml"/><Relationship Id="rId6" Type="http://schemas.openxmlformats.org/officeDocument/2006/relationships/diagramColors" Target="../diagrams/colors1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d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df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d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diagramData" Target="../diagrams/data12.xml"/><Relationship Id="rId6" Type="http://schemas.openxmlformats.org/officeDocument/2006/relationships/diagramColors" Target="../diagrams/colors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diagramData" Target="../diagrams/data13.xml"/><Relationship Id="rId6" Type="http://schemas.openxmlformats.org/officeDocument/2006/relationships/diagramColors" Target="../diagrams/colors13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2.xml"/><Relationship Id="rId6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3.xml"/><Relationship Id="rId6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uter Security 2 Book Front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77081" y="0"/>
            <a:ext cx="518983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1"/>
          </p:nvPr>
        </p:nvSpPr>
        <p:spPr>
          <a:xfrm>
            <a:off x="228600" y="3733800"/>
            <a:ext cx="3931920" cy="3124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 fewer software packages are available to run the risk is reduced</a:t>
            </a:r>
          </a:p>
          <a:p>
            <a:r>
              <a:rPr lang="en-US" sz="2200" dirty="0" smtClean="0"/>
              <a:t>system planning process should identify what is actually required for a given system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724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 smtClean="0"/>
              <a:t>when performing the initial installation the supplied defaults should not be used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default configuration is set to maximize ease of use and functionality rather than security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if additional packages are needed later they can be installed when they are required</a:t>
            </a:r>
          </a:p>
          <a:p>
            <a:endParaRPr lang="en-US" dirty="0" smtClean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6858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Remove Unnecessary Services, Applications, Protocols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1"/>
          </p:nvPr>
        </p:nvSpPr>
        <p:spPr>
          <a:xfrm>
            <a:off x="381000" y="3810000"/>
            <a:ext cx="3931920" cy="3048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900"/>
              </a:spcAft>
            </a:pPr>
            <a:r>
              <a:rPr lang="en-US" dirty="0" smtClean="0"/>
              <a:t>not all users with access to a system will have the same access to all data and resources on that system</a:t>
            </a:r>
          </a:p>
          <a:p>
            <a:pPr>
              <a:spcAft>
                <a:spcPts val="900"/>
              </a:spcAft>
            </a:pPr>
            <a:r>
              <a:rPr lang="en-US" dirty="0" smtClean="0"/>
              <a:t>elevated privileges should be restricted to only those users that require them, and then only when they are needed to perform a task</a:t>
            </a:r>
          </a:p>
          <a:p>
            <a:endParaRPr lang="en-US" dirty="0" smtClean="0"/>
          </a:p>
        </p:txBody>
      </p:sp>
      <p:sp>
        <p:nvSpPr>
          <p:cNvPr id="85" name="Content Placeholder 84"/>
          <p:cNvSpPr>
            <a:spLocks noGrp="1"/>
          </p:cNvSpPr>
          <p:nvPr>
            <p:ph sz="half" idx="2"/>
          </p:nvPr>
        </p:nvSpPr>
        <p:spPr>
          <a:xfrm>
            <a:off x="4800600" y="304800"/>
            <a:ext cx="4038600" cy="63246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2162" dirty="0" smtClean="0"/>
              <a:t>system planning process should consider: </a:t>
            </a:r>
          </a:p>
          <a:p>
            <a:pPr lvl="1">
              <a:spcAft>
                <a:spcPts val="900"/>
              </a:spcAft>
            </a:pPr>
            <a:r>
              <a:rPr lang="en-US" sz="1946" dirty="0" smtClean="0"/>
              <a:t>categories of users on the system</a:t>
            </a:r>
          </a:p>
          <a:p>
            <a:pPr lvl="1">
              <a:spcBef>
                <a:spcPts val="480"/>
              </a:spcBef>
              <a:spcAft>
                <a:spcPts val="900"/>
              </a:spcAft>
            </a:pPr>
            <a:r>
              <a:rPr lang="en-US" sz="1946" dirty="0" smtClean="0"/>
              <a:t>privileges they have</a:t>
            </a:r>
          </a:p>
          <a:p>
            <a:pPr lvl="1">
              <a:spcBef>
                <a:spcPts val="480"/>
              </a:spcBef>
              <a:spcAft>
                <a:spcPts val="900"/>
              </a:spcAft>
            </a:pPr>
            <a:r>
              <a:rPr lang="en-US" sz="1946" dirty="0" smtClean="0"/>
              <a:t>types of information they can access</a:t>
            </a:r>
          </a:p>
          <a:p>
            <a:pPr lvl="1">
              <a:spcBef>
                <a:spcPts val="480"/>
              </a:spcBef>
              <a:spcAft>
                <a:spcPts val="900"/>
              </a:spcAft>
            </a:pPr>
            <a:r>
              <a:rPr lang="en-US" sz="1946" dirty="0" smtClean="0"/>
              <a:t>how and where they are defined and authenticated</a:t>
            </a:r>
          </a:p>
          <a:p>
            <a:pPr>
              <a:spcAft>
                <a:spcPts val="1200"/>
              </a:spcAft>
            </a:pPr>
            <a:r>
              <a:rPr lang="en-US" sz="2162" dirty="0" smtClean="0"/>
              <a:t>default accounts included as part of the system installation should be secured</a:t>
            </a:r>
          </a:p>
          <a:p>
            <a:pPr lvl="1">
              <a:spcAft>
                <a:spcPts val="900"/>
              </a:spcAft>
            </a:pPr>
            <a:r>
              <a:rPr lang="en-US" sz="1946" dirty="0" smtClean="0"/>
              <a:t>those that are not required should be either removed or disabled</a:t>
            </a:r>
          </a:p>
          <a:p>
            <a:pPr lvl="1">
              <a:spcAft>
                <a:spcPts val="900"/>
              </a:spcAft>
            </a:pPr>
            <a:r>
              <a:rPr lang="en-US" sz="1946" dirty="0" smtClean="0"/>
              <a:t>policies that apply to authentication credentials configured</a:t>
            </a:r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 anchorCtr="0"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7620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Users, Groups, and Authentication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allAtOnce"/>
      <p:bldP spid="8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/>
        </p:nvSpPr>
        <p:spPr>
          <a:xfrm>
            <a:off x="5715000" y="4572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1"/>
          </p:nvPr>
        </p:nvSpPr>
        <p:spPr>
          <a:xfrm>
            <a:off x="381000" y="3657600"/>
            <a:ext cx="4038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once the users and groups are defined, appropriate permissions can be set on data and resources</a:t>
            </a:r>
          </a:p>
          <a:p>
            <a:r>
              <a:rPr lang="en-US" dirty="0" smtClean="0"/>
              <a:t>many of the security hardening guides provide lists of recommended changes to the default access configuration</a:t>
            </a:r>
            <a:endParaRPr lang="en-US" dirty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91440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Resource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Controls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Picture Placeholder 20"/>
          <p:cNvSpPr>
            <a:spLocks noGrp="1"/>
          </p:cNvSpPr>
          <p:nvPr/>
        </p:nvSpPr>
        <p:spPr>
          <a:xfrm>
            <a:off x="5638800" y="3048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11" name="Picture Placeholder 20"/>
          <p:cNvSpPr>
            <a:spLocks noGrp="1"/>
          </p:cNvSpPr>
          <p:nvPr/>
        </p:nvSpPr>
        <p:spPr>
          <a:xfrm>
            <a:off x="5486400" y="2286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12" name="TextBox 11"/>
          <p:cNvSpPr txBox="1"/>
          <p:nvPr/>
        </p:nvSpPr>
        <p:spPr>
          <a:xfrm>
            <a:off x="5486400" y="685800"/>
            <a:ext cx="2514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Install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Additional 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Security 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Controls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600200"/>
            <a:ext cx="1673087" cy="1425222"/>
          </a:xfrm>
          <a:prstGeom prst="rect">
            <a:avLst/>
          </a:prstGeom>
        </p:spPr>
      </p:pic>
      <p:sp>
        <p:nvSpPr>
          <p:cNvPr id="13" name="Content Placeholder 83"/>
          <p:cNvSpPr>
            <a:spLocks noGrp="1"/>
          </p:cNvSpPr>
          <p:nvPr>
            <p:ph sz="half" idx="1"/>
          </p:nvPr>
        </p:nvSpPr>
        <p:spPr>
          <a:xfrm>
            <a:off x="5105400" y="3657600"/>
            <a:ext cx="38100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further security possible by installing and configuring additional security tools:</a:t>
            </a:r>
          </a:p>
          <a:p>
            <a:pPr lvl="1"/>
            <a:r>
              <a:rPr lang="en-US" dirty="0" smtClean="0"/>
              <a:t>anti-virus software</a:t>
            </a:r>
          </a:p>
          <a:p>
            <a:pPr lvl="1"/>
            <a:r>
              <a:rPr lang="en-US" dirty="0" smtClean="0"/>
              <a:t>host-based firewalls</a:t>
            </a:r>
          </a:p>
          <a:p>
            <a:pPr lvl="1"/>
            <a:r>
              <a:rPr lang="en-US" dirty="0" smtClean="0"/>
              <a:t>IDS or IPS software</a:t>
            </a:r>
          </a:p>
          <a:p>
            <a:pPr lvl="1"/>
            <a:r>
              <a:rPr lang="en-US" dirty="0" smtClean="0"/>
              <a:t>application white-listing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82" grpId="0"/>
      <p:bldP spid="12" grpId="0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1"/>
          </p:nvPr>
        </p:nvSpPr>
        <p:spPr>
          <a:xfrm>
            <a:off x="457200" y="3581400"/>
            <a:ext cx="3931920" cy="304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final step in the process of initially securing the base operating system is security testing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ensure the previous security configuration steps are correctly implemented</a:t>
            </a:r>
          </a:p>
          <a:p>
            <a:pPr lvl="1"/>
            <a:r>
              <a:rPr lang="en-US" dirty="0" smtClean="0"/>
              <a:t>identify any possible vulnerabilities</a:t>
            </a:r>
          </a:p>
          <a:p>
            <a:endParaRPr lang="en-US" dirty="0" smtClean="0"/>
          </a:p>
        </p:txBody>
      </p:sp>
      <p:sp>
        <p:nvSpPr>
          <p:cNvPr id="85" name="Content Placeholder 84"/>
          <p:cNvSpPr>
            <a:spLocks noGrp="1"/>
          </p:cNvSpPr>
          <p:nvPr>
            <p:ph sz="half" idx="2"/>
          </p:nvPr>
        </p:nvSpPr>
        <p:spPr>
          <a:xfrm>
            <a:off x="4724400" y="762000"/>
            <a:ext cx="3962400" cy="6629400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en-US" dirty="0" smtClean="0"/>
              <a:t>checklists are included in security hardening guides</a:t>
            </a:r>
          </a:p>
          <a:p>
            <a:pPr>
              <a:spcAft>
                <a:spcPts val="800"/>
              </a:spcAft>
            </a:pPr>
            <a:r>
              <a:rPr lang="en-US" dirty="0" smtClean="0"/>
              <a:t>there are programs specifically designed to: </a:t>
            </a:r>
          </a:p>
          <a:p>
            <a:pPr lvl="1">
              <a:spcAft>
                <a:spcPts val="800"/>
              </a:spcAft>
            </a:pPr>
            <a:r>
              <a:rPr lang="en-US" dirty="0" smtClean="0"/>
              <a:t>review a system to ensure that a system meets the basic security requirements</a:t>
            </a:r>
          </a:p>
          <a:p>
            <a:pPr lvl="1">
              <a:spcAft>
                <a:spcPts val="800"/>
              </a:spcAft>
            </a:pPr>
            <a:r>
              <a:rPr lang="en-US" dirty="0" smtClean="0"/>
              <a:t>scan for known vulnerabilities and poor configuration practices</a:t>
            </a:r>
          </a:p>
          <a:p>
            <a:pPr>
              <a:spcAft>
                <a:spcPts val="800"/>
              </a:spcAft>
            </a:pPr>
            <a:r>
              <a:rPr lang="en-US" dirty="0" smtClean="0"/>
              <a:t>should be done following the initial hardening of the system</a:t>
            </a:r>
          </a:p>
          <a:p>
            <a:pPr>
              <a:spcAft>
                <a:spcPts val="800"/>
              </a:spcAft>
            </a:pPr>
            <a:r>
              <a:rPr lang="en-US" dirty="0" smtClean="0"/>
              <a:t>repeated periodically as part of the security maintenance process</a:t>
            </a:r>
          </a:p>
          <a:p>
            <a:pPr>
              <a:buNone/>
            </a:pPr>
            <a:endParaRPr lang="en-US" sz="1838" dirty="0" smtClean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99060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Test the System Security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 Configuration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may include:</a:t>
            </a:r>
          </a:p>
          <a:p>
            <a:pPr lvl="1"/>
            <a:r>
              <a:rPr lang="en-US" dirty="0" smtClean="0"/>
              <a:t> creating and specifying appropriate data storage areas for application</a:t>
            </a:r>
          </a:p>
          <a:p>
            <a:pPr lvl="1"/>
            <a:r>
              <a:rPr lang="en-US" dirty="0" smtClean="0"/>
              <a:t>making appropriate changes to the application or service default configuration details</a:t>
            </a:r>
          </a:p>
          <a:p>
            <a:r>
              <a:rPr lang="en-US" dirty="0" smtClean="0"/>
              <a:t>some applications or services may include:</a:t>
            </a:r>
          </a:p>
          <a:p>
            <a:pPr lvl="1"/>
            <a:r>
              <a:rPr lang="en-US" dirty="0" smtClean="0"/>
              <a:t>default data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user accounts</a:t>
            </a:r>
          </a:p>
          <a:p>
            <a:r>
              <a:rPr lang="en-US" dirty="0" smtClean="0"/>
              <a:t>of particular concern with remotely accessed services such as Web and file transfer services</a:t>
            </a:r>
          </a:p>
          <a:p>
            <a:pPr lvl="1"/>
            <a:r>
              <a:rPr lang="en-US" dirty="0" smtClean="0"/>
              <a:t>risk from this form of attack is reduced by ensuring that most of the files can only be read, but not written, by the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Encryption Technology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57199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46077">
            <a:off x="321019" y="5221081"/>
            <a:ext cx="1816100" cy="152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51980">
            <a:off x="6879356" y="4923117"/>
            <a:ext cx="1959858" cy="179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Security Maintenance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799"/>
          </a:xfrm>
        </p:spPr>
        <p:txBody>
          <a:bodyPr/>
          <a:lstStyle/>
          <a:p>
            <a:r>
              <a:rPr lang="en-US" dirty="0" smtClean="0"/>
              <a:t>process of maintaining security is continuous</a:t>
            </a:r>
          </a:p>
          <a:p>
            <a:r>
              <a:rPr lang="en-US" dirty="0" smtClean="0"/>
              <a:t>security maintenance includes:</a:t>
            </a:r>
          </a:p>
          <a:p>
            <a:pPr lvl="1"/>
            <a:r>
              <a:rPr lang="en-US" dirty="0" smtClean="0"/>
              <a:t>monitoring and analyzing logging information</a:t>
            </a:r>
          </a:p>
          <a:p>
            <a:pPr lvl="1"/>
            <a:r>
              <a:rPr lang="en-US" dirty="0" smtClean="0"/>
              <a:t>performing regular backups</a:t>
            </a:r>
          </a:p>
          <a:p>
            <a:pPr lvl="1"/>
            <a:r>
              <a:rPr lang="en-US" dirty="0" smtClean="0"/>
              <a:t>recovering from security compromises</a:t>
            </a:r>
          </a:p>
          <a:p>
            <a:pPr lvl="1"/>
            <a:r>
              <a:rPr lang="en-US" dirty="0" smtClean="0"/>
              <a:t>regularly testing system security</a:t>
            </a:r>
          </a:p>
          <a:p>
            <a:pPr lvl="1"/>
            <a:r>
              <a:rPr lang="en-US" dirty="0" smtClean="0"/>
              <a:t>using appropriate software maintenance processes to patch and update all critical software, and to monitor and revise configuration as needed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124200"/>
            <a:ext cx="2514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Logging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-914400" y="0"/>
          <a:ext cx="11125200" cy="6934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600" y="1524000"/>
            <a:ext cx="2387117" cy="1786093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14" name="TextBox 13"/>
          <p:cNvSpPr txBox="1"/>
          <p:nvPr/>
        </p:nvSpPr>
        <p:spPr>
          <a:xfrm>
            <a:off x="892516" y="480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Backup and Archive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572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Linux/Unix Security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patch management</a:t>
            </a:r>
          </a:p>
          <a:p>
            <a:pPr lvl="1"/>
            <a:r>
              <a:rPr lang="en-US" dirty="0" smtClean="0"/>
              <a:t>keeping security patches up to date is a widely recognized and critical control for maintaining security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application and service configuration</a:t>
            </a:r>
          </a:p>
          <a:p>
            <a:pPr lvl="1"/>
            <a:r>
              <a:rPr lang="en-US" sz="2162" dirty="0" smtClean="0"/>
              <a:t>most commonly implemented using separate text files for each application and service</a:t>
            </a:r>
          </a:p>
          <a:p>
            <a:pPr lvl="1"/>
            <a:r>
              <a:rPr lang="en-US" sz="2162" dirty="0" smtClean="0"/>
              <a:t>generally located either in the /etc directory or in the installation tree for a specific application</a:t>
            </a:r>
          </a:p>
          <a:p>
            <a:pPr lvl="1"/>
            <a:r>
              <a:rPr lang="en-US" sz="2162" dirty="0" smtClean="0"/>
              <a:t>individual user configurations that can override the system defaults are located in hidden “dot” files in each user’s home directory</a:t>
            </a:r>
          </a:p>
          <a:p>
            <a:pPr lvl="1"/>
            <a:r>
              <a:rPr lang="en-US" sz="2162" dirty="0" smtClean="0"/>
              <a:t>most important changes needed to improve system security are to disable services and applications that are not required</a:t>
            </a:r>
          </a:p>
          <a:p>
            <a:pPr marL="692150" lvl="2" indent="-342900">
              <a:spcBef>
                <a:spcPts val="2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33672" y="1905000"/>
            <a:ext cx="4910328" cy="2130552"/>
          </a:xfrm>
        </p:spPr>
        <p:txBody>
          <a:bodyPr/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4038600" y="4038600"/>
            <a:ext cx="4910328" cy="886968"/>
          </a:xfrm>
        </p:spPr>
        <p:txBody>
          <a:bodyPr/>
          <a:lstStyle/>
          <a:p>
            <a:pPr algn="ctr"/>
            <a:r>
              <a:rPr lang="en-US" sz="3200" dirty="0" smtClean="0"/>
              <a:t>Operating System Security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3000"/>
            <a:ext cx="2819400" cy="2109537"/>
          </a:xfrm>
          <a:prstGeom prst="rect">
            <a:avLst/>
          </a:prstGeom>
          <a:effectLst>
            <a:softEdge rad="254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Linux/Unix Security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users, groups, and permissions</a:t>
            </a:r>
          </a:p>
          <a:p>
            <a:pPr lvl="1"/>
            <a:r>
              <a:rPr lang="en-US" dirty="0" smtClean="0"/>
              <a:t>access is specified as granting read, write, and execute permissions to each of owner, group, and others for each resource</a:t>
            </a:r>
          </a:p>
          <a:p>
            <a:pPr lvl="1"/>
            <a:r>
              <a:rPr lang="en-US" dirty="0" smtClean="0"/>
              <a:t>guides recommend changing the access permissions for critical directories and files</a:t>
            </a:r>
          </a:p>
          <a:p>
            <a:pPr lvl="1"/>
            <a:r>
              <a:rPr lang="en-US" dirty="0" smtClean="0"/>
              <a:t>local exploit</a:t>
            </a:r>
          </a:p>
          <a:p>
            <a:pPr lvl="2"/>
            <a:r>
              <a:rPr lang="en-US" dirty="0" smtClean="0"/>
              <a:t>software vulnerability that can be exploited by an attacker to gain elevated privileges</a:t>
            </a:r>
          </a:p>
          <a:p>
            <a:pPr lvl="1"/>
            <a:r>
              <a:rPr lang="en-US" dirty="0" smtClean="0"/>
              <a:t>remote exploit</a:t>
            </a:r>
          </a:p>
          <a:p>
            <a:pPr lvl="2"/>
            <a:r>
              <a:rPr lang="en-US" dirty="0" smtClean="0"/>
              <a:t>software vulnerability in a network server that could be triggered by a remote attacker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Linux/Unix Security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1828800"/>
          <a:ext cx="8686800" cy="426720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 preferRelativeResize="0">
            <a:picLocks/>
          </p:cNvPicPr>
          <p:nvPr/>
        </p:nvPicPr>
        <p:blipFill>
          <a:blip r:embed="rId8">
            <a:alphaModFix/>
            <a:lum contrast="8000"/>
          </a:blip>
          <a:srcRect l="30000" t="6000" r="25714" b="12000"/>
          <a:stretch>
            <a:fillRect/>
          </a:stretch>
        </p:blipFill>
        <p:spPr>
          <a:xfrm>
            <a:off x="3886200" y="4343400"/>
            <a:ext cx="1511833" cy="1999488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  <a:effectLst>
            <a:softEdge rad="368300"/>
          </a:effectLst>
          <a:scene3d>
            <a:camera prst="orthographicFront">
              <a:rot lat="0" lon="1109998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Linux/Unix Security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chroot jail</a:t>
            </a:r>
          </a:p>
          <a:p>
            <a:pPr lvl="1"/>
            <a:r>
              <a:rPr lang="en-US" dirty="0" smtClean="0"/>
              <a:t>restricts the server’s view of the file system to just a specified portion</a:t>
            </a:r>
          </a:p>
          <a:p>
            <a:pPr lvl="1"/>
            <a:r>
              <a:rPr lang="en-US" dirty="0" smtClean="0"/>
              <a:t>uses chroot system call to confine a process by mapping the root of the filesystem to some other directory</a:t>
            </a:r>
          </a:p>
          <a:p>
            <a:pPr lvl="1"/>
            <a:r>
              <a:rPr lang="en-US" dirty="0" smtClean="0"/>
              <a:t>file directories outside the chroot jail aren’t visible or reachable </a:t>
            </a:r>
          </a:p>
          <a:p>
            <a:pPr lvl="1"/>
            <a:r>
              <a:rPr lang="en-US" dirty="0" smtClean="0"/>
              <a:t>main disadvantage is added complexity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90224">
            <a:off x="7200993" y="4591708"/>
            <a:ext cx="1329970" cy="180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Windows Security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2286000"/>
            <a:ext cx="816095" cy="548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3048000"/>
            <a:ext cx="816095" cy="5484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3810000"/>
            <a:ext cx="816095" cy="5484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5410200"/>
            <a:ext cx="816095" cy="5484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4419600"/>
            <a:ext cx="616857" cy="910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Windows Security</a:t>
            </a:r>
            <a:br>
              <a:rPr lang="en-US" dirty="0" smtClean="0"/>
            </a:br>
            <a:r>
              <a:rPr lang="en-US" sz="3556" dirty="0" smtClean="0"/>
              <a:t>Users Administration and Access Controls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9579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Windows Security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534400" cy="4648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Windows Security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5257800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lnSpc>
                <a:spcPct val="11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US" sz="3520" dirty="0" smtClean="0"/>
              <a:t>other security controls</a:t>
            </a:r>
          </a:p>
          <a:p>
            <a:pPr lvl="1"/>
            <a:r>
              <a:rPr lang="en-US" sz="3143" dirty="0" smtClean="0"/>
              <a:t>essential that anti-virus, anti-spyware, personal firewall, and other malware and attack detection and handling software packages are installed and configured</a:t>
            </a:r>
          </a:p>
          <a:p>
            <a:pPr lvl="1"/>
            <a:r>
              <a:rPr lang="en-US" sz="3143" dirty="0" smtClean="0"/>
              <a:t>current generation Windows systems include basic firewall and malware countermeasure capabilities</a:t>
            </a:r>
          </a:p>
          <a:p>
            <a:pPr lvl="1"/>
            <a:r>
              <a:rPr lang="en-US" sz="3143" dirty="0" smtClean="0"/>
              <a:t>important to ensure the set of products in use are compatible</a:t>
            </a:r>
          </a:p>
          <a:p>
            <a:pPr marL="342900" lvl="1" indent="-342900">
              <a:lnSpc>
                <a:spcPct val="11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US" sz="3520" dirty="0" smtClean="0"/>
              <a:t>Windows systems also support a range of cryptographic functions:</a:t>
            </a:r>
          </a:p>
          <a:p>
            <a:pPr lvl="1"/>
            <a:r>
              <a:rPr lang="en-US" sz="3091" dirty="0" smtClean="0"/>
              <a:t>encrypting files and directories using the Encrypting File System (EFS)</a:t>
            </a:r>
          </a:p>
          <a:p>
            <a:pPr lvl="1"/>
            <a:r>
              <a:rPr lang="en-US" sz="3091" dirty="0" smtClean="0"/>
              <a:t>full-disk encryption with AES using BitLocker</a:t>
            </a:r>
          </a:p>
          <a:p>
            <a:pPr marL="342900" lvl="1" indent="-342900">
              <a:lnSpc>
                <a:spcPct val="11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US" sz="3520" dirty="0" smtClean="0"/>
              <a:t>“Microsoft Baseline Security Analyzer”</a:t>
            </a:r>
          </a:p>
          <a:p>
            <a:pPr lvl="1"/>
            <a:r>
              <a:rPr lang="en-US" sz="3040" dirty="0" smtClean="0"/>
              <a:t>free, easy to use tool that checks for compliance with Microsoft’s security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399"/>
          </a:xfrm>
        </p:spPr>
        <p:txBody>
          <a:bodyPr/>
          <a:lstStyle/>
          <a:p>
            <a:pPr lvl="0"/>
            <a:r>
              <a:rPr lang="en-US" dirty="0" smtClean="0"/>
              <a:t>a technology that provides an abstraction of the resources used by some software which runs in a simulated environment called a virtual machine (VM)</a:t>
            </a:r>
          </a:p>
          <a:p>
            <a:pPr lvl="0"/>
            <a:r>
              <a:rPr lang="en-US" dirty="0" smtClean="0"/>
              <a:t>benefits include better efficiency in the use of the physical system resources</a:t>
            </a:r>
          </a:p>
          <a:p>
            <a:pPr lvl="0"/>
            <a:r>
              <a:rPr lang="en-US" dirty="0" smtClean="0"/>
              <a:t>provides support for multiple distinct operating systems and associated applications on one physical system</a:t>
            </a:r>
          </a:p>
          <a:p>
            <a:pPr lvl="0"/>
            <a:r>
              <a:rPr lang="en-US" dirty="0" smtClean="0"/>
              <a:t>raises additional security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 Alternatives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2362200"/>
          <a:ext cx="8229600" cy="3962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Native Virtualization Security Layers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f2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5059" t="35455" r="9765" b="22727"/>
              <a:stretch>
                <a:fillRect/>
              </a:stretch>
            </p:blipFill>
          </mc:Choice>
          <mc:Fallback>
            <p:blipFill>
              <a:blip r:embed="rId4"/>
              <a:srcRect l="5059" t="35455" r="9765" b="22727"/>
              <a:stretch>
                <a:fillRect/>
              </a:stretch>
            </p:blipFill>
          </mc:Fallback>
        </mc:AlternateContent>
        <p:spPr>
          <a:xfrm>
            <a:off x="228599" y="1600200"/>
            <a:ext cx="8915401" cy="5470763"/>
          </a:xfr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5029200" cy="1143000"/>
          </a:xfrm>
        </p:spPr>
        <p:txBody>
          <a:bodyPr anchor="b" anchorCtr="1"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4400" dirty="0" smtClean="0">
                <a:solidFill>
                  <a:schemeClr val="accent1"/>
                </a:solidFill>
              </a:rPr>
              <a:t>Operating System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8" name="Subtitle 17"/>
          <p:cNvSpPr>
            <a:spLocks noGrp="1"/>
          </p:cNvSpPr>
          <p:nvPr>
            <p:ph type="body" sz="half" idx="2"/>
          </p:nvPr>
        </p:nvSpPr>
        <p:spPr>
          <a:xfrm>
            <a:off x="304800" y="1905000"/>
            <a:ext cx="3276600" cy="1752600"/>
          </a:xfrm>
        </p:spPr>
        <p:txBody>
          <a:bodyPr>
            <a:normAutofit/>
          </a:bodyPr>
          <a:lstStyle/>
          <a:p>
            <a:pPr marL="228600" indent="-228600" fontAlgn="base">
              <a:spcAft>
                <a:spcPct val="0"/>
              </a:spcAft>
              <a:buSzPct val="110000"/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each layer of code needs measures in place to provide appropriate security services</a:t>
            </a:r>
          </a:p>
        </p:txBody>
      </p:sp>
      <p:pic>
        <p:nvPicPr>
          <p:cNvPr id="8" name="Picture Placeholder 7" descr="f1.pdf"/>
          <p:cNvPicPr preferRelativeResize="0">
            <a:picLocks noGrp="1"/>
          </p:cNvPicPr>
          <p:nvPr>
            <p:ph type="pic" idx="1"/>
          </p:nvPr>
        </p:nvPicPr>
        <mc:AlternateContent xmlns:ma="http://schemas.microsoft.com/office/mac/drawingml/2008/main">
          <mc:Choice Requires="ma">
            <p:blipFill>
              <a:blip r:embed="rId3"/>
              <a:srcRect l="8824" t="30909" r="14706" b="12727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8824" t="30909" r="14706" b="12727"/>
              <a:stretch>
                <a:fillRect/>
              </a:stretch>
            </p:blipFill>
          </mc:Fallback>
        </mc:AlternateContent>
        <p:spPr>
          <a:xfrm>
            <a:off x="4324373" y="1290000"/>
            <a:ext cx="4606924" cy="4392976"/>
          </a:xfrm>
          <a:solidFill>
            <a:schemeClr val="accent2"/>
          </a:solidFill>
          <a:effectLst>
            <a:innerShdw blurRad="63500" dist="50800" dir="18900000">
              <a:prstClr val="black">
                <a:alpha val="30000"/>
              </a:prstClr>
            </a:innerShdw>
            <a:softEdge rad="76200"/>
          </a:effectLst>
        </p:spPr>
      </p:pic>
      <p:sp>
        <p:nvSpPr>
          <p:cNvPr id="19" name="TextBox 18"/>
          <p:cNvSpPr txBox="1"/>
          <p:nvPr/>
        </p:nvSpPr>
        <p:spPr>
          <a:xfrm>
            <a:off x="304800" y="35814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Wingdings" charset="2"/>
              <a:buChar char="§"/>
            </a:pPr>
            <a:r>
              <a:rPr lang="en-US" sz="2000" b="1" dirty="0" smtClean="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each layer is vulnerable to attack from below if the lower layers are not secured appropriately</a:t>
            </a:r>
            <a:endParaRPr lang="en-US" sz="2000" b="1" dirty="0">
              <a:solidFill>
                <a:schemeClr val="tx1">
                  <a:tint val="75000"/>
                </a:schemeClr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674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Security Layers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7265" y="55791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Hosted Virtualization Security Layers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f3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5059" t="27273" r="6235" b="20909"/>
              <a:stretch>
                <a:fillRect/>
              </a:stretch>
            </p:blipFill>
          </mc:Choice>
          <mc:Fallback>
            <p:blipFill>
              <a:blip r:embed="rId4"/>
              <a:srcRect l="5059" t="27273" r="6235" b="20909"/>
              <a:stretch>
                <a:fillRect/>
              </a:stretch>
            </p:blipFill>
          </mc:Fallback>
        </mc:AlternateContent>
        <p:spPr>
          <a:xfrm>
            <a:off x="228600" y="914400"/>
            <a:ext cx="8683132" cy="6564131"/>
          </a:xfr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 Security Issues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399"/>
          </a:xfrm>
        </p:spPr>
        <p:txBody>
          <a:bodyPr/>
          <a:lstStyle/>
          <a:p>
            <a:r>
              <a:rPr lang="en-US" dirty="0" smtClean="0"/>
              <a:t>security concerns include:</a:t>
            </a:r>
          </a:p>
          <a:p>
            <a:pPr lvl="1"/>
            <a:r>
              <a:rPr lang="en-US" dirty="0" smtClean="0"/>
              <a:t>guest OS isolation</a:t>
            </a:r>
          </a:p>
          <a:p>
            <a:pPr lvl="2"/>
            <a:r>
              <a:rPr lang="en-US" dirty="0" smtClean="0"/>
              <a:t>ensuring that programs executing within a guest OS may only access and use the resources allocated to it</a:t>
            </a:r>
          </a:p>
          <a:p>
            <a:pPr lvl="1"/>
            <a:r>
              <a:rPr lang="en-US" dirty="0" smtClean="0"/>
              <a:t>guest OS monitoring by the hypervisor</a:t>
            </a:r>
          </a:p>
          <a:p>
            <a:pPr lvl="2"/>
            <a:r>
              <a:rPr lang="en-US" dirty="0" smtClean="0"/>
              <a:t>which has privileged access to the programs and data in each guest OS</a:t>
            </a:r>
          </a:p>
          <a:p>
            <a:pPr lvl="1"/>
            <a:r>
              <a:rPr lang="en-US" dirty="0" smtClean="0"/>
              <a:t>virtualized environment security</a:t>
            </a:r>
          </a:p>
          <a:p>
            <a:pPr lvl="2"/>
            <a:r>
              <a:rPr lang="en-US" dirty="0" smtClean="0"/>
              <a:t>particularly image and snapshot management which attackers may attempt to view or modify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Securing Virtualization Systems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382000" cy="4648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508" y="1336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Hypervisor Security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should be </a:t>
            </a:r>
          </a:p>
          <a:p>
            <a:pPr lvl="1"/>
            <a:r>
              <a:rPr lang="en-US" dirty="0" smtClean="0"/>
              <a:t>secured using a process similar to securing an operating system</a:t>
            </a:r>
          </a:p>
          <a:p>
            <a:pPr lvl="1"/>
            <a:r>
              <a:rPr lang="en-US" dirty="0" smtClean="0"/>
              <a:t>installed in an isolated environment</a:t>
            </a:r>
          </a:p>
          <a:p>
            <a:pPr lvl="1"/>
            <a:r>
              <a:rPr lang="en-US" dirty="0" smtClean="0"/>
              <a:t>configured so that it is updated automatically</a:t>
            </a:r>
          </a:p>
          <a:p>
            <a:pPr lvl="1"/>
            <a:r>
              <a:rPr lang="en-US" dirty="0" smtClean="0"/>
              <a:t>monitored for any signs of compromise</a:t>
            </a:r>
          </a:p>
          <a:p>
            <a:pPr lvl="1"/>
            <a:r>
              <a:rPr lang="en-US" dirty="0" smtClean="0"/>
              <a:t>accessed only by authorized administration </a:t>
            </a:r>
          </a:p>
          <a:p>
            <a:r>
              <a:rPr lang="en-US" dirty="0" smtClean="0"/>
              <a:t>may support both local and remote administration so must be configured appropriately</a:t>
            </a:r>
          </a:p>
          <a:p>
            <a:r>
              <a:rPr lang="en-US" dirty="0" smtClean="0"/>
              <a:t>remote administration access should be considered and secured in the design of any network firewall and IDS capability in use</a:t>
            </a:r>
          </a:p>
          <a:p>
            <a:r>
              <a:rPr lang="en-US" dirty="0" smtClean="0"/>
              <a:t>ideally administration traffic should use a separate network with very limited access provided from outside the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3352800" cy="2316162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accent1"/>
                </a:solidFill>
              </a:rPr>
              <a:t>Virtualization </a:t>
            </a:r>
            <a:br>
              <a:rPr lang="en-US" sz="3900" dirty="0" smtClean="0">
                <a:solidFill>
                  <a:schemeClr val="accent1"/>
                </a:solidFill>
              </a:rPr>
            </a:br>
            <a:r>
              <a:rPr lang="en-US" sz="3900" dirty="0" smtClean="0">
                <a:solidFill>
                  <a:schemeClr val="accent1"/>
                </a:solidFill>
              </a:rPr>
              <a:t>Infrastructure Security</a:t>
            </a:r>
            <a:endParaRPr lang="en-US" sz="39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143000" y="914400"/>
          <a:ext cx="8458200" cy="5486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981200"/>
            <a:ext cx="4160520" cy="4876800"/>
          </a:xfrm>
        </p:spPr>
        <p:txBody>
          <a:bodyPr>
            <a:normAutofit/>
          </a:bodyPr>
          <a:lstStyle/>
          <a:p>
            <a:r>
              <a:rPr lang="en-AU" sz="1838" dirty="0" smtClean="0"/>
              <a:t>system security planning</a:t>
            </a:r>
            <a:endParaRPr lang="en-AU" sz="1638" dirty="0" smtClean="0"/>
          </a:p>
          <a:p>
            <a:r>
              <a:rPr lang="en-AU" sz="1838" dirty="0" smtClean="0"/>
              <a:t>operating systems hardening</a:t>
            </a:r>
          </a:p>
          <a:p>
            <a:pPr lvl="1"/>
            <a:r>
              <a:rPr lang="en-AU" sz="1638" dirty="0" smtClean="0"/>
              <a:t>initial setup and patching</a:t>
            </a:r>
          </a:p>
          <a:p>
            <a:pPr lvl="1"/>
            <a:r>
              <a:rPr lang="en-AU" sz="1638" dirty="0" smtClean="0"/>
              <a:t>remove unnecessary services</a:t>
            </a:r>
          </a:p>
          <a:p>
            <a:pPr lvl="1"/>
            <a:r>
              <a:rPr lang="en-AU" sz="1638" dirty="0" smtClean="0"/>
              <a:t>configure users and groups</a:t>
            </a:r>
          </a:p>
          <a:p>
            <a:pPr lvl="1"/>
            <a:r>
              <a:rPr lang="en-AU" sz="1638" dirty="0" smtClean="0"/>
              <a:t>test system security</a:t>
            </a:r>
          </a:p>
          <a:p>
            <a:r>
              <a:rPr lang="en-AU" sz="1838" dirty="0" smtClean="0"/>
              <a:t>application security</a:t>
            </a:r>
          </a:p>
          <a:p>
            <a:pPr lvl="1"/>
            <a:r>
              <a:rPr lang="en-AU" sz="1638" dirty="0" smtClean="0"/>
              <a:t>application configuration</a:t>
            </a:r>
          </a:p>
          <a:p>
            <a:pPr lvl="1"/>
            <a:r>
              <a:rPr lang="en-AU" sz="1638" dirty="0" smtClean="0"/>
              <a:t>encryption technology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AU" sz="1838" dirty="0" smtClean="0"/>
              <a:t>security maintenance</a:t>
            </a:r>
          </a:p>
          <a:p>
            <a:pPr lvl="1"/>
            <a:r>
              <a:rPr lang="en-AU" sz="1638" dirty="0" smtClean="0"/>
              <a:t>data backup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AU" sz="1838" dirty="0" smtClean="0"/>
              <a:t>virtualization security</a:t>
            </a:r>
          </a:p>
          <a:p>
            <a:pPr marL="692150" lvl="2" indent="-342900"/>
            <a:r>
              <a:rPr lang="en-AU" sz="1838" dirty="0" smtClean="0"/>
              <a:t>virtualization alternatives</a:t>
            </a:r>
          </a:p>
          <a:p>
            <a:pPr lvl="1"/>
            <a:endParaRPr lang="en-AU" sz="1638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0" y="1676400"/>
            <a:ext cx="4419600" cy="5181600"/>
          </a:xfrm>
        </p:spPr>
        <p:txBody>
          <a:bodyPr>
            <a:normAutofit/>
          </a:bodyPr>
          <a:lstStyle/>
          <a:p>
            <a:pPr lvl="1"/>
            <a:endParaRPr lang="en-AU" dirty="0" smtClean="0"/>
          </a:p>
          <a:p>
            <a:r>
              <a:rPr lang="en-AU" sz="1838" dirty="0" smtClean="0"/>
              <a:t>Linux/Unix security</a:t>
            </a:r>
          </a:p>
          <a:p>
            <a:pPr lvl="1"/>
            <a:r>
              <a:rPr lang="en-AU" sz="1638" dirty="0" smtClean="0"/>
              <a:t>patch management</a:t>
            </a:r>
          </a:p>
          <a:p>
            <a:pPr lvl="1"/>
            <a:r>
              <a:rPr lang="en-AU" sz="1638" dirty="0" smtClean="0"/>
              <a:t>application configuration</a:t>
            </a:r>
          </a:p>
          <a:p>
            <a:pPr lvl="1"/>
            <a:r>
              <a:rPr lang="en-AU" sz="1638" dirty="0" smtClean="0"/>
              <a:t>users, groups, permissions</a:t>
            </a:r>
          </a:p>
          <a:p>
            <a:pPr lvl="1"/>
            <a:r>
              <a:rPr lang="en-AU" sz="1638" dirty="0" smtClean="0"/>
              <a:t>remote access</a:t>
            </a:r>
          </a:p>
          <a:p>
            <a:pPr lvl="1"/>
            <a:r>
              <a:rPr lang="en-AU" sz="1638" dirty="0" smtClean="0"/>
              <a:t>security testing</a:t>
            </a:r>
          </a:p>
          <a:p>
            <a:r>
              <a:rPr lang="en-AU" sz="1838" dirty="0" smtClean="0"/>
              <a:t>windows security</a:t>
            </a:r>
          </a:p>
          <a:p>
            <a:pPr lvl="1"/>
            <a:r>
              <a:rPr lang="en-AU" sz="1638" dirty="0" smtClean="0"/>
              <a:t>patch management</a:t>
            </a:r>
          </a:p>
          <a:p>
            <a:pPr lvl="1"/>
            <a:r>
              <a:rPr lang="en-AU" sz="1638" dirty="0" smtClean="0"/>
              <a:t>users administration and access controls</a:t>
            </a:r>
          </a:p>
          <a:p>
            <a:pPr lvl="1"/>
            <a:r>
              <a:rPr lang="en-AU" sz="1638" dirty="0" smtClean="0"/>
              <a:t>application and service         configuration</a:t>
            </a:r>
          </a:p>
          <a:p>
            <a:pPr lvl="1"/>
            <a:r>
              <a:rPr lang="en-AU" sz="1638" dirty="0" smtClean="0"/>
              <a:t>security testing</a:t>
            </a:r>
          </a:p>
          <a:p>
            <a:pPr lvl="1">
              <a:buNone/>
            </a:pP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934987" cy="14478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5305719"/>
            <a:ext cx="1447801" cy="1552282"/>
          </a:xfrm>
          <a:prstGeom prst="rect">
            <a:avLst/>
          </a:prstGeom>
          <a:scene3d>
            <a:camera prst="orthographicFront">
              <a:rot lat="0" lon="11699978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Measures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2010 Australian Defense Signals Directorate (DSD) list the “Top 35 Mitigation Strategies”</a:t>
            </a:r>
          </a:p>
          <a:p>
            <a:r>
              <a:rPr lang="en-US" dirty="0" smtClean="0"/>
              <a:t>over 70% of the targeted cyber intrusions investigated by DSD in 2009 could have been prevented</a:t>
            </a:r>
          </a:p>
          <a:p>
            <a:r>
              <a:rPr lang="en-US" dirty="0" smtClean="0"/>
              <a:t>the top four measures for prevention are:</a:t>
            </a:r>
          </a:p>
          <a:p>
            <a:pPr lvl="1"/>
            <a:r>
              <a:rPr lang="en-US" dirty="0" smtClean="0"/>
              <a:t>patch operating systems and applications using auto-update</a:t>
            </a:r>
          </a:p>
          <a:p>
            <a:pPr lvl="1"/>
            <a:r>
              <a:rPr lang="en-US" dirty="0" smtClean="0"/>
              <a:t>patch third-party applications</a:t>
            </a:r>
          </a:p>
          <a:p>
            <a:pPr lvl="1"/>
            <a:r>
              <a:rPr lang="en-US" dirty="0" smtClean="0"/>
              <a:t>restrict admin privileges to users who need them</a:t>
            </a:r>
          </a:p>
          <a:p>
            <a:pPr lvl="1"/>
            <a:r>
              <a:rPr lang="en-US" dirty="0" smtClean="0"/>
              <a:t>white-list approved applications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effectLst/>
              </a:rPr>
              <a:t>Operating System Security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possible for a system to be compromised during the installation process before it can install the latest patches</a:t>
            </a:r>
          </a:p>
          <a:p>
            <a:r>
              <a:rPr lang="en-US" dirty="0" smtClean="0"/>
              <a:t>building and deploying a system should be a planned process designed to counter this threat</a:t>
            </a:r>
          </a:p>
          <a:p>
            <a:r>
              <a:rPr lang="en-US" dirty="0" smtClean="0"/>
              <a:t>process must:</a:t>
            </a:r>
          </a:p>
          <a:p>
            <a:pPr lvl="1"/>
            <a:r>
              <a:rPr lang="en-US" dirty="0" smtClean="0"/>
              <a:t>assess risks and plan the system deployment</a:t>
            </a:r>
          </a:p>
          <a:p>
            <a:pPr lvl="1"/>
            <a:r>
              <a:rPr lang="en-US" dirty="0" smtClean="0"/>
              <a:t>secure the underlying operating system and then the key applications</a:t>
            </a:r>
          </a:p>
          <a:p>
            <a:pPr lvl="1"/>
            <a:r>
              <a:rPr lang="en-US" dirty="0" smtClean="0"/>
              <a:t>ensure any critical content is secured</a:t>
            </a:r>
          </a:p>
          <a:p>
            <a:pPr lvl="1"/>
            <a:r>
              <a:rPr lang="en-US" dirty="0" smtClean="0"/>
              <a:t>ensure appropriate network protection mechanisms are used</a:t>
            </a:r>
          </a:p>
          <a:p>
            <a:pPr lvl="1"/>
            <a:r>
              <a:rPr lang="en-US" dirty="0" smtClean="0"/>
              <a:t>ensure appropriate processes are used to maintain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System Security Planning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8" name="Content Placeholder 37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724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3733800"/>
            <a:ext cx="1731305" cy="1295400"/>
          </a:xfrm>
          <a:prstGeom prst="rect">
            <a:avLst/>
          </a:prstGeom>
          <a:effectLst>
            <a:softEdge rad="254000"/>
          </a:effec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System Security Planning Process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1219200"/>
          <a:ext cx="8305800" cy="543430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980" y="3733800"/>
            <a:ext cx="2675020" cy="283527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Operating Systems Hardening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/>
              <a:t>first critical step in securing a system is to secure the base operating system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basic steps</a:t>
            </a:r>
          </a:p>
          <a:p>
            <a:pPr lvl="2"/>
            <a:r>
              <a:rPr lang="en-US" dirty="0" smtClean="0"/>
              <a:t>install and patch the operating system</a:t>
            </a:r>
          </a:p>
          <a:p>
            <a:pPr lvl="2"/>
            <a:r>
              <a:rPr lang="en-US" dirty="0" smtClean="0"/>
              <a:t>harden and configure the operating system to adequately address </a:t>
            </a:r>
            <a:r>
              <a:rPr lang="en-US" smtClean="0"/>
              <a:t>the </a:t>
            </a:r>
            <a:r>
              <a:rPr lang="en-US" smtClean="0"/>
              <a:t>identified </a:t>
            </a:r>
            <a:r>
              <a:rPr lang="en-US" dirty="0" smtClean="0"/>
              <a:t>security needs of the system</a:t>
            </a:r>
          </a:p>
          <a:p>
            <a:pPr lvl="2"/>
            <a:r>
              <a:rPr lang="en-US" dirty="0" smtClean="0"/>
              <a:t>install and configure additional security controls, such as anti-virus, host-based firewalls, and intrusion detection system (IDS)</a:t>
            </a:r>
          </a:p>
          <a:p>
            <a:pPr lvl="2"/>
            <a:r>
              <a:rPr lang="en-US" dirty="0" smtClean="0"/>
              <a:t>test the security of the basic operating system to ensure that the steps taken adequately address its security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effectLst/>
              </a:rPr>
              <a:t>Initial Setup and Patching</a:t>
            </a:r>
            <a:endParaRPr lang="en-US" dirty="0">
              <a:ln w="11430" cmpd="sng">
                <a:solidFill>
                  <a:srgbClr val="CC9900"/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828800"/>
          <a:ext cx="8610600" cy="4724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cus">
  <a:themeElements>
    <a:clrScheme name="Custom 6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36970</TotalTime>
  <Words>12349</Words>
  <Application>Microsoft Macintosh PowerPoint</Application>
  <PresentationFormat>On-screen Show (4:3)</PresentationFormat>
  <Paragraphs>1161</Paragraphs>
  <Slides>35</Slides>
  <Notes>35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Focus</vt:lpstr>
      <vt:lpstr>Slide 1</vt:lpstr>
      <vt:lpstr>Chapter 12</vt:lpstr>
      <vt:lpstr>Operating System</vt:lpstr>
      <vt:lpstr>Measures</vt:lpstr>
      <vt:lpstr>Operating System Security</vt:lpstr>
      <vt:lpstr>System Security Planning</vt:lpstr>
      <vt:lpstr>System Security Planning Process</vt:lpstr>
      <vt:lpstr>Operating Systems Hardening</vt:lpstr>
      <vt:lpstr>Initial Setup and Patching</vt:lpstr>
      <vt:lpstr>Slide 10</vt:lpstr>
      <vt:lpstr>Slide 11</vt:lpstr>
      <vt:lpstr>Slide 12</vt:lpstr>
      <vt:lpstr>Slide 13</vt:lpstr>
      <vt:lpstr>Application Configuration</vt:lpstr>
      <vt:lpstr>Encryption Technology</vt:lpstr>
      <vt:lpstr>Security Maintenance</vt:lpstr>
      <vt:lpstr>Logging</vt:lpstr>
      <vt:lpstr>Data Backup and Archive</vt:lpstr>
      <vt:lpstr>Linux/Unix Security</vt:lpstr>
      <vt:lpstr>Linux/Unix Security</vt:lpstr>
      <vt:lpstr>Linux/Unix Security</vt:lpstr>
      <vt:lpstr>Linux/Unix Security</vt:lpstr>
      <vt:lpstr>Windows Security</vt:lpstr>
      <vt:lpstr>Windows Security Users Administration and Access Controls </vt:lpstr>
      <vt:lpstr>Windows Security</vt:lpstr>
      <vt:lpstr>Windows Security</vt:lpstr>
      <vt:lpstr>Virtualization</vt:lpstr>
      <vt:lpstr>Virtualization Alternatives</vt:lpstr>
      <vt:lpstr>Native Virtualization Security Layers</vt:lpstr>
      <vt:lpstr>Hosted Virtualization Security Layers</vt:lpstr>
      <vt:lpstr>Virtualization Security Issues</vt:lpstr>
      <vt:lpstr>Securing Virtualization Systems</vt:lpstr>
      <vt:lpstr>Hypervisor Security</vt:lpstr>
      <vt:lpstr>Virtualization  Infrastructure Security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keywords/>
  <dc:description/>
  <cp:lastModifiedBy>Kevin McLaughlin</cp:lastModifiedBy>
  <cp:revision>189</cp:revision>
  <dcterms:created xsi:type="dcterms:W3CDTF">2012-04-26T02:11:47Z</dcterms:created>
  <dcterms:modified xsi:type="dcterms:W3CDTF">2012-04-26T02:13:54Z</dcterms:modified>
  <cp:category/>
</cp:coreProperties>
</file>