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93216" autoAdjust="0"/>
  </p:normalViewPr>
  <p:slideViewPr>
    <p:cSldViewPr snapToGrid="0">
      <p:cViewPr varScale="1">
        <p:scale>
          <a:sx n="106" d="100"/>
          <a:sy n="106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5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Fall 2012 </a:t>
            </a:r>
            <a:r>
              <a:rPr lang="en-US" dirty="0" smtClean="0"/>
              <a:t>-- Lecture #</a:t>
            </a:r>
            <a:r>
              <a:rPr lang="en-US" altLang="zh-CN" dirty="0" smtClean="0"/>
              <a:t>XXX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Fall</a:t>
            </a:r>
            <a:r>
              <a:rPr lang="en-US" smtClean="0"/>
              <a:t> 2012 -- Lecture #XX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Checking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11/15/2012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Fall 2012 </a:t>
            </a:r>
            <a:r>
              <a:rPr lang="en-US" smtClean="0"/>
              <a:t>-- Lecture #</a:t>
            </a:r>
            <a:r>
              <a:rPr lang="en-US" altLang="zh-CN" smtClean="0"/>
              <a:t>XXX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4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</Template>
  <TotalTime>215</TotalTime>
  <Words>21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Template2</vt:lpstr>
      <vt:lpstr>Control Flow Checking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4</cp:revision>
  <cp:lastPrinted>2011-02-23T00:18:43Z</cp:lastPrinted>
  <dcterms:created xsi:type="dcterms:W3CDTF">2012-11-15T05:44:22Z</dcterms:created>
  <dcterms:modified xsi:type="dcterms:W3CDTF">2012-11-15T09:19:42Z</dcterms:modified>
</cp:coreProperties>
</file>