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417" r:id="rId3"/>
    <p:sldId id="418" r:id="rId4"/>
    <p:sldId id="41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20500" autoAdjust="0"/>
    <p:restoredTop sz="79724" autoAdjust="0"/>
  </p:normalViewPr>
  <p:slideViewPr>
    <p:cSldViewPr snapToGrid="0">
      <p:cViewPr varScale="1">
        <p:scale>
          <a:sx n="90" d="100"/>
          <a:sy n="90" d="100"/>
        </p:scale>
        <p:origin x="-22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Refer to the “Links and References” page for related conferences and journals for possible ideas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Spring/Summer 2012 -- Lecture #1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</a:t>
            </a:r>
            <a:br>
              <a:rPr lang="en-US" dirty="0" smtClean="0"/>
            </a:b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 2011 -- Lecture #11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9/12/2012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49DB-D0B0-B641-B46A-5387839C1F14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4500" y="1219200"/>
            <a:ext cx="83947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/>
              <a:t>Time: Wed 18:30-20:05pm </a:t>
            </a:r>
          </a:p>
          <a:p>
            <a:r>
              <a:rPr lang="en-US" sz="3200" dirty="0" smtClean="0"/>
              <a:t>Location: Cao </a:t>
            </a:r>
            <a:r>
              <a:rPr lang="en-US" sz="3200" dirty="0" err="1" smtClean="0"/>
              <a:t>Guangbiao</a:t>
            </a:r>
            <a:r>
              <a:rPr lang="en-US" sz="3200" dirty="0" smtClean="0"/>
              <a:t> Main Building 413</a:t>
            </a:r>
          </a:p>
          <a:p>
            <a:r>
              <a:rPr lang="en-US" sz="3200" dirty="0" smtClean="0"/>
              <a:t>Instructor: </a:t>
            </a:r>
            <a:r>
              <a:rPr lang="en-US" sz="3200" dirty="0" err="1" smtClean="0"/>
              <a:t>Zonghua</a:t>
            </a:r>
            <a:r>
              <a:rPr lang="en-US" sz="3200" dirty="0" smtClean="0"/>
              <a:t> </a:t>
            </a:r>
            <a:r>
              <a:rPr lang="en-US" sz="3200" dirty="0" err="1" smtClean="0"/>
              <a:t>Gu</a:t>
            </a:r>
            <a:endParaRPr lang="en-US" sz="3200" dirty="0" smtClean="0"/>
          </a:p>
          <a:p>
            <a:r>
              <a:rPr lang="en-US" sz="3200" dirty="0" smtClean="0"/>
              <a:t>Office: </a:t>
            </a:r>
            <a:r>
              <a:rPr lang="zh-CN" altLang="en-US" sz="3200" dirty="0" smtClean="0"/>
              <a:t>老生仪楼一楼</a:t>
            </a:r>
          </a:p>
          <a:p>
            <a:r>
              <a:rPr lang="en-US" sz="3200" dirty="0" smtClean="0"/>
              <a:t>Email: </a:t>
            </a:r>
            <a:r>
              <a:rPr lang="en-US" sz="3200" dirty="0" err="1" smtClean="0"/>
              <a:t>zgu</a:t>
            </a:r>
            <a:r>
              <a:rPr lang="en-US" sz="3200" dirty="0" smtClean="0"/>
              <a:t>(a)zju.edu.cn</a:t>
            </a:r>
          </a:p>
          <a:p>
            <a:r>
              <a:rPr lang="en-US" sz="3200" dirty="0" smtClean="0"/>
              <a:t>Homepage</a:t>
            </a:r>
            <a:r>
              <a:rPr lang="en-US" sz="3200" smtClean="0"/>
              <a:t>: http://www.cs.zju.edu.cn/people/zgu/OS/  (under construction)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Grading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Final Exam: 50%</a:t>
            </a:r>
          </a:p>
          <a:p>
            <a:r>
              <a:rPr lang="en-US" altLang="zh-CN" dirty="0" smtClean="0"/>
              <a:t>Project: 50%</a:t>
            </a:r>
          </a:p>
          <a:p>
            <a:pPr lvl="1"/>
            <a:r>
              <a:rPr lang="en-US" altLang="zh-CN" dirty="0" smtClean="0"/>
              <a:t>I will post some suggested ideas</a:t>
            </a:r>
          </a:p>
          <a:p>
            <a:pPr lvl="1"/>
            <a:r>
              <a:rPr lang="en-US" altLang="zh-CN" dirty="0" smtClean="0"/>
              <a:t>You can also propose your own project idea </a:t>
            </a:r>
          </a:p>
          <a:p>
            <a:pPr lvl="2"/>
            <a:r>
              <a:rPr lang="en-US" altLang="zh-CN" dirty="0" smtClean="0"/>
              <a:t>Can be based on your own thesis topic, as long as it is related to OS</a:t>
            </a:r>
          </a:p>
          <a:p>
            <a:pPr lvl="2"/>
            <a:r>
              <a:rPr lang="en-US" altLang="zh-CN" dirty="0" smtClean="0"/>
              <a:t>Must be approved by me</a:t>
            </a:r>
          </a:p>
          <a:p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Topics </a:t>
            </a:r>
            <a:r>
              <a:rPr lang="en-US" altLang="zh-CN" smtClean="0"/>
              <a:t>(Tentative)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Week 1-3: HW </a:t>
            </a:r>
            <a:r>
              <a:rPr lang="en-US" altLang="zh-CN" dirty="0" smtClean="0"/>
              <a:t>fundamentals (</a:t>
            </a:r>
            <a:r>
              <a:rPr lang="en-US" altLang="zh-CN" dirty="0" err="1" smtClean="0"/>
              <a:t>multicore</a:t>
            </a:r>
            <a:r>
              <a:rPr lang="en-US" altLang="zh-CN" dirty="0" smtClean="0"/>
              <a:t>, GPU, </a:t>
            </a:r>
            <a:r>
              <a:rPr lang="en-US" altLang="zh-CN" dirty="0" smtClean="0"/>
              <a:t>caches</a:t>
            </a:r>
            <a:r>
              <a:rPr lang="en-US" altLang="zh-CN" dirty="0" smtClean="0"/>
              <a:t>, non-volatile memory...)</a:t>
            </a:r>
          </a:p>
          <a:p>
            <a:r>
              <a:rPr lang="en-US" altLang="zh-CN" dirty="0" smtClean="0"/>
              <a:t>Week 4: </a:t>
            </a:r>
            <a:r>
              <a:rPr lang="en-US" altLang="zh-CN" dirty="0" err="1" smtClean="0"/>
              <a:t>Multicore</a:t>
            </a:r>
            <a:r>
              <a:rPr lang="en-US" altLang="zh-CN" dirty="0" smtClean="0"/>
              <a:t> OS design</a:t>
            </a:r>
            <a:endParaRPr lang="en-US" altLang="zh-CN" dirty="0" smtClean="0"/>
          </a:p>
          <a:p>
            <a:r>
              <a:rPr lang="en-US" altLang="zh-CN" dirty="0" smtClean="0"/>
              <a:t>Week 5-6: </a:t>
            </a:r>
            <a:r>
              <a:rPr lang="en-US" altLang="zh-CN" dirty="0" smtClean="0"/>
              <a:t>Real-time OS &amp; scheduling</a:t>
            </a:r>
            <a:endParaRPr lang="en-US" altLang="zh-CN" dirty="0" smtClean="0"/>
          </a:p>
          <a:p>
            <a:r>
              <a:rPr lang="en-US" altLang="zh-CN" dirty="0" smtClean="0"/>
              <a:t>Week 7: Case studies: Linux &amp; Android</a:t>
            </a:r>
          </a:p>
          <a:p>
            <a:r>
              <a:rPr lang="en-US" altLang="zh-CN" dirty="0" smtClean="0"/>
              <a:t>Week 8-9: OS &amp; SW Security</a:t>
            </a:r>
            <a:endParaRPr lang="en-US" altLang="zh-CN" dirty="0" smtClean="0"/>
          </a:p>
          <a:p>
            <a:r>
              <a:rPr lang="en-US" altLang="zh-CN" dirty="0" smtClean="0"/>
              <a:t>Week 10-12: Advanced research topics: Deterministic Multithreading, transactional memory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9/12/2012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17061</TotalTime>
  <Words>198</Words>
  <Application>Microsoft Office PowerPoint</Application>
  <PresentationFormat>全屏显示(4:3)</PresentationFormat>
  <Paragraphs>37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Operating Systems</vt:lpstr>
      <vt:lpstr>Logistics</vt:lpstr>
      <vt:lpstr>Grading Scheme</vt:lpstr>
      <vt:lpstr>Course Topics (Tentative)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sam</cp:lastModifiedBy>
  <cp:revision>147</cp:revision>
  <cp:lastPrinted>2011-02-23T00:18:43Z</cp:lastPrinted>
  <dcterms:created xsi:type="dcterms:W3CDTF">2011-02-23T00:15:40Z</dcterms:created>
  <dcterms:modified xsi:type="dcterms:W3CDTF">2012-09-12T03:04:56Z</dcterms:modified>
</cp:coreProperties>
</file>