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455" r:id="rId4"/>
    <p:sldId id="456" r:id="rId5"/>
    <p:sldId id="414" r:id="rId6"/>
    <p:sldId id="415" r:id="rId7"/>
    <p:sldId id="413" r:id="rId8"/>
    <p:sldId id="408" r:id="rId9"/>
    <p:sldId id="407" r:id="rId10"/>
    <p:sldId id="409" r:id="rId11"/>
    <p:sldId id="410" r:id="rId12"/>
    <p:sldId id="437" r:id="rId13"/>
    <p:sldId id="442" r:id="rId14"/>
    <p:sldId id="438" r:id="rId15"/>
    <p:sldId id="457" r:id="rId16"/>
    <p:sldId id="441" r:id="rId17"/>
    <p:sldId id="445" r:id="rId18"/>
    <p:sldId id="446" r:id="rId19"/>
    <p:sldId id="458" r:id="rId20"/>
    <p:sldId id="412" r:id="rId21"/>
    <p:sldId id="416" r:id="rId22"/>
    <p:sldId id="417" r:id="rId23"/>
    <p:sldId id="433" r:id="rId24"/>
    <p:sldId id="419" r:id="rId25"/>
    <p:sldId id="453" r:id="rId26"/>
    <p:sldId id="450" r:id="rId27"/>
    <p:sldId id="454" r:id="rId28"/>
    <p:sldId id="422" r:id="rId29"/>
    <p:sldId id="423" r:id="rId30"/>
    <p:sldId id="431" r:id="rId31"/>
    <p:sldId id="451" r:id="rId32"/>
    <p:sldId id="452" r:id="rId33"/>
    <p:sldId id="459" r:id="rId34"/>
    <p:sldId id="426" r:id="rId35"/>
    <p:sldId id="427" r:id="rId36"/>
    <p:sldId id="428" r:id="rId37"/>
    <p:sldId id="429" r:id="rId38"/>
    <p:sldId id="430" r:id="rId39"/>
    <p:sldId id="425" r:id="rId40"/>
    <p:sldId id="432" r:id="rId41"/>
    <p:sldId id="33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455"/>
            <p14:sldId id="456"/>
            <p14:sldId id="414"/>
            <p14:sldId id="415"/>
            <p14:sldId id="413"/>
            <p14:sldId id="408"/>
            <p14:sldId id="407"/>
            <p14:sldId id="409"/>
            <p14:sldId id="410"/>
            <p14:sldId id="437"/>
            <p14:sldId id="442"/>
            <p14:sldId id="438"/>
            <p14:sldId id="457"/>
            <p14:sldId id="441"/>
            <p14:sldId id="445"/>
            <p14:sldId id="446"/>
            <p14:sldId id="458"/>
            <p14:sldId id="412"/>
            <p14:sldId id="416"/>
            <p14:sldId id="417"/>
            <p14:sldId id="433"/>
            <p14:sldId id="419"/>
            <p14:sldId id="453"/>
            <p14:sldId id="450"/>
            <p14:sldId id="454"/>
            <p14:sldId id="422"/>
            <p14:sldId id="423"/>
            <p14:sldId id="431"/>
            <p14:sldId id="451"/>
            <p14:sldId id="452"/>
            <p14:sldId id="459"/>
            <p14:sldId id="426"/>
            <p14:sldId id="427"/>
            <p14:sldId id="428"/>
            <p14:sldId id="429"/>
            <p14:sldId id="430"/>
            <p14:sldId id="425"/>
            <p14:sldId id="4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DD8"/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9240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9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E77C-D943-E840-A10B-EE6C096F9A4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F0C55-7588-C64D-9608-E1AEC257E818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GPU</a:t>
          </a:r>
          <a:r>
            <a:rPr lang="zh-CN" altLang="en-US" b="1" dirty="0" smtClean="0">
              <a:latin typeface="黑体"/>
              <a:ea typeface="黑体"/>
              <a:cs typeface="黑体"/>
            </a:rPr>
            <a:t>基本概念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EBB34544-FBC6-1D4A-8CEF-6FD9C317B3F1}" type="par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58523B29-C0EC-3945-A6A8-18573D20F969}" type="sib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BD97B014-8DEF-5C46-A24B-7F45AD32E997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b="1" dirty="0" smtClean="0">
              <a:latin typeface="黑体"/>
              <a:ea typeface="黑体"/>
              <a:cs typeface="黑体"/>
            </a:rPr>
            <a:t>体系结构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DF0C868B-A5C7-6E42-B3CE-1DB46DF198E3}" type="par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8024BE4-FC25-514E-A0A5-0D690212FF54}" type="sib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DCBB28E6-3D9F-1442-8B2A-7F62A209C5EB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CUDA</a:t>
          </a:r>
          <a:r>
            <a:rPr lang="zh-CN" altLang="en-US" b="1" dirty="0" smtClean="0">
              <a:latin typeface="黑体"/>
              <a:ea typeface="黑体"/>
              <a:cs typeface="黑体"/>
            </a:rPr>
            <a:t>编程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6C5D8B4B-3FD8-F34C-9CB1-CBD96C1ABE47}" type="par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067DC9E-1DBB-5A43-8AF8-FBE3B8A2346E}" type="sib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4AD02AA-DA16-F14A-B706-0A3C2DB3F411}">
      <dgm:prSet phldrT="[文本]"/>
      <dgm:spPr/>
      <dgm:t>
        <a:bodyPr/>
        <a:lstStyle/>
        <a:p>
          <a:r>
            <a:rPr lang="zh-CN" altLang="en-US" b="1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777C69BD-A39F-4741-82CA-922340A862AE}" type="sib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08E9AAF9-B375-A74E-A0E6-62FBB5E3176C}" type="par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C01B460-98B0-CA41-BCB9-D4DE8D37F27A}" type="pres">
      <dgm:prSet presAssocID="{CD4EE77C-D943-E840-A10B-EE6C096F9A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EB7C67-E599-3E45-93E4-75227E0B642A}" type="pres">
      <dgm:prSet presAssocID="{CD4EE77C-D943-E840-A10B-EE6C096F9A42}" presName="Name1" presStyleCnt="0"/>
      <dgm:spPr/>
    </dgm:pt>
    <dgm:pt modelId="{891F6650-ED0F-BD44-9B5D-24E06C815A5A}" type="pres">
      <dgm:prSet presAssocID="{CD4EE77C-D943-E840-A10B-EE6C096F9A42}" presName="cycle" presStyleCnt="0"/>
      <dgm:spPr/>
    </dgm:pt>
    <dgm:pt modelId="{1585E173-2F18-B542-B698-88ED2D3CFAA3}" type="pres">
      <dgm:prSet presAssocID="{CD4EE77C-D943-E840-A10B-EE6C096F9A42}" presName="srcNode" presStyleLbl="node1" presStyleIdx="0" presStyleCnt="4"/>
      <dgm:spPr/>
    </dgm:pt>
    <dgm:pt modelId="{CD43F58E-116C-6546-A130-329B8B7805D6}" type="pres">
      <dgm:prSet presAssocID="{CD4EE77C-D943-E840-A10B-EE6C096F9A4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3F8BE66-759A-6F43-910C-D6B6FA1B2CDF}" type="pres">
      <dgm:prSet presAssocID="{CD4EE77C-D943-E840-A10B-EE6C096F9A42}" presName="extraNode" presStyleLbl="node1" presStyleIdx="0" presStyleCnt="4"/>
      <dgm:spPr/>
    </dgm:pt>
    <dgm:pt modelId="{73BC450D-4928-CF4A-AAC0-42C449ECB922}" type="pres">
      <dgm:prSet presAssocID="{CD4EE77C-D943-E840-A10B-EE6C096F9A42}" presName="dstNode" presStyleLbl="node1" presStyleIdx="0" presStyleCnt="4"/>
      <dgm:spPr/>
    </dgm:pt>
    <dgm:pt modelId="{D036B776-425C-FC47-AF8E-1AA1ED28D7D6}" type="pres">
      <dgm:prSet presAssocID="{554F0C55-7588-C64D-9608-E1AEC257E8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93D85-9ABE-574F-A701-5EA0DFE60769}" type="pres">
      <dgm:prSet presAssocID="{554F0C55-7588-C64D-9608-E1AEC257E818}" presName="accent_1" presStyleCnt="0"/>
      <dgm:spPr/>
    </dgm:pt>
    <dgm:pt modelId="{3A0C2AE7-28E2-8444-B4C7-010B8BAFE7A3}" type="pres">
      <dgm:prSet presAssocID="{554F0C55-7588-C64D-9608-E1AEC257E818}" presName="accentRepeatNode" presStyleLbl="solidFgAcc1" presStyleIdx="0" presStyleCnt="4"/>
      <dgm:spPr/>
    </dgm:pt>
    <dgm:pt modelId="{0B7F9860-2D3E-674E-AC7F-0AB2006B2052}" type="pres">
      <dgm:prSet presAssocID="{BD97B014-8DEF-5C46-A24B-7F45AD32E99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40856-DC2A-DE41-9051-84719C57D423}" type="pres">
      <dgm:prSet presAssocID="{BD97B014-8DEF-5C46-A24B-7F45AD32E997}" presName="accent_2" presStyleCnt="0"/>
      <dgm:spPr/>
    </dgm:pt>
    <dgm:pt modelId="{D44557F5-294C-2C4A-AE37-3DBB1CB868EC}" type="pres">
      <dgm:prSet presAssocID="{BD97B014-8DEF-5C46-A24B-7F45AD32E997}" presName="accentRepeatNode" presStyleLbl="solidFgAcc1" presStyleIdx="1" presStyleCnt="4"/>
      <dgm:spPr/>
    </dgm:pt>
    <dgm:pt modelId="{0857132D-675C-864C-9C63-AAF53A8ADCDC}" type="pres">
      <dgm:prSet presAssocID="{DCBB28E6-3D9F-1442-8B2A-7F62A209C5E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F03E6-9C6D-F643-BC9B-E30E40CB2F1C}" type="pres">
      <dgm:prSet presAssocID="{DCBB28E6-3D9F-1442-8B2A-7F62A209C5EB}" presName="accent_3" presStyleCnt="0"/>
      <dgm:spPr/>
    </dgm:pt>
    <dgm:pt modelId="{5ADAE9EF-DD27-3E44-AAAF-7304D37D61BB}" type="pres">
      <dgm:prSet presAssocID="{DCBB28E6-3D9F-1442-8B2A-7F62A209C5EB}" presName="accentRepeatNode" presStyleLbl="solidFgAcc1" presStyleIdx="2" presStyleCnt="4"/>
      <dgm:spPr/>
    </dgm:pt>
    <dgm:pt modelId="{F76E4F0D-6B79-E84C-A307-1EFE66D2F945}" type="pres">
      <dgm:prSet presAssocID="{F4AD02AA-DA16-F14A-B706-0A3C2DB3F41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04C5-ED05-D24D-AA90-D6121BD58B3B}" type="pres">
      <dgm:prSet presAssocID="{F4AD02AA-DA16-F14A-B706-0A3C2DB3F411}" presName="accent_4" presStyleCnt="0"/>
      <dgm:spPr/>
    </dgm:pt>
    <dgm:pt modelId="{1E7E87E7-AB1F-4C4C-A649-246B4A6E798A}" type="pres">
      <dgm:prSet presAssocID="{F4AD02AA-DA16-F14A-B706-0A3C2DB3F411}" presName="accentRepeatNode" presStyleLbl="solidFgAcc1" presStyleIdx="3" presStyleCnt="4"/>
      <dgm:spPr/>
    </dgm:pt>
  </dgm:ptLst>
  <dgm:cxnLst>
    <dgm:cxn modelId="{20F36E19-31E2-48F3-B1AD-498210662B9A}" type="presOf" srcId="{DCBB28E6-3D9F-1442-8B2A-7F62A209C5EB}" destId="{0857132D-675C-864C-9C63-AAF53A8ADCDC}" srcOrd="0" destOrd="0" presId="urn:microsoft.com/office/officeart/2008/layout/VerticalCurvedList"/>
    <dgm:cxn modelId="{1D9A0C23-9E32-477D-9D6C-247829FED096}" type="presOf" srcId="{554F0C55-7588-C64D-9608-E1AEC257E818}" destId="{D036B776-425C-FC47-AF8E-1AA1ED28D7D6}" srcOrd="0" destOrd="0" presId="urn:microsoft.com/office/officeart/2008/layout/VerticalCurvedList"/>
    <dgm:cxn modelId="{EE831961-8891-BC40-BA2D-0B190354DDA0}" srcId="{CD4EE77C-D943-E840-A10B-EE6C096F9A42}" destId="{DCBB28E6-3D9F-1442-8B2A-7F62A209C5EB}" srcOrd="2" destOrd="0" parTransId="{6C5D8B4B-3FD8-F34C-9CB1-CBD96C1ABE47}" sibTransId="{7067DC9E-1DBB-5A43-8AF8-FBE3B8A2346E}"/>
    <dgm:cxn modelId="{6369111E-46E6-4ED0-82BB-B1C2A09A8D91}" type="presOf" srcId="{F4AD02AA-DA16-F14A-B706-0A3C2DB3F411}" destId="{F76E4F0D-6B79-E84C-A307-1EFE66D2F945}" srcOrd="0" destOrd="0" presId="urn:microsoft.com/office/officeart/2008/layout/VerticalCurvedList"/>
    <dgm:cxn modelId="{BE2F4175-9F9D-4F5F-8D97-7D9DAC950F98}" type="presOf" srcId="{58523B29-C0EC-3945-A6A8-18573D20F969}" destId="{CD43F58E-116C-6546-A130-329B8B7805D6}" srcOrd="0" destOrd="0" presId="urn:microsoft.com/office/officeart/2008/layout/VerticalCurvedList"/>
    <dgm:cxn modelId="{FC094D09-2E22-9746-A35C-1E7CCF08E5D3}" srcId="{CD4EE77C-D943-E840-A10B-EE6C096F9A42}" destId="{F4AD02AA-DA16-F14A-B706-0A3C2DB3F411}" srcOrd="3" destOrd="0" parTransId="{08E9AAF9-B375-A74E-A0E6-62FBB5E3176C}" sibTransId="{777C69BD-A39F-4741-82CA-922340A862AE}"/>
    <dgm:cxn modelId="{AAE7AD4A-F404-4EAB-BB4C-271C0A41E440}" type="presOf" srcId="{BD97B014-8DEF-5C46-A24B-7F45AD32E997}" destId="{0B7F9860-2D3E-674E-AC7F-0AB2006B2052}" srcOrd="0" destOrd="0" presId="urn:microsoft.com/office/officeart/2008/layout/VerticalCurvedList"/>
    <dgm:cxn modelId="{F9EEB4EF-4465-9B4D-9E15-81B28C87EF08}" srcId="{CD4EE77C-D943-E840-A10B-EE6C096F9A42}" destId="{554F0C55-7588-C64D-9608-E1AEC257E818}" srcOrd="0" destOrd="0" parTransId="{EBB34544-FBC6-1D4A-8CEF-6FD9C317B3F1}" sibTransId="{58523B29-C0EC-3945-A6A8-18573D20F969}"/>
    <dgm:cxn modelId="{8D05F8FF-4CB9-4ABA-8C34-672F0CCD5117}" type="presOf" srcId="{CD4EE77C-D943-E840-A10B-EE6C096F9A42}" destId="{FC01B460-98B0-CA41-BCB9-D4DE8D37F27A}" srcOrd="0" destOrd="0" presId="urn:microsoft.com/office/officeart/2008/layout/VerticalCurvedList"/>
    <dgm:cxn modelId="{63AEF4A8-D17C-A347-9E25-50A525D2F765}" srcId="{CD4EE77C-D943-E840-A10B-EE6C096F9A42}" destId="{BD97B014-8DEF-5C46-A24B-7F45AD32E997}" srcOrd="1" destOrd="0" parTransId="{DF0C868B-A5C7-6E42-B3CE-1DB46DF198E3}" sibTransId="{78024BE4-FC25-514E-A0A5-0D690212FF54}"/>
    <dgm:cxn modelId="{CA67C90D-9C8F-42FE-AEA2-E014578E1DB9}" type="presParOf" srcId="{FC01B460-98B0-CA41-BCB9-D4DE8D37F27A}" destId="{6DEB7C67-E599-3E45-93E4-75227E0B642A}" srcOrd="0" destOrd="0" presId="urn:microsoft.com/office/officeart/2008/layout/VerticalCurvedList"/>
    <dgm:cxn modelId="{BD1E2BDD-AA26-40FF-A1D7-134B3A589F26}" type="presParOf" srcId="{6DEB7C67-E599-3E45-93E4-75227E0B642A}" destId="{891F6650-ED0F-BD44-9B5D-24E06C815A5A}" srcOrd="0" destOrd="0" presId="urn:microsoft.com/office/officeart/2008/layout/VerticalCurvedList"/>
    <dgm:cxn modelId="{E5F68AD6-0DD3-48C1-9BCE-81FA5D584416}" type="presParOf" srcId="{891F6650-ED0F-BD44-9B5D-24E06C815A5A}" destId="{1585E173-2F18-B542-B698-88ED2D3CFAA3}" srcOrd="0" destOrd="0" presId="urn:microsoft.com/office/officeart/2008/layout/VerticalCurvedList"/>
    <dgm:cxn modelId="{72E84BC6-05A7-4537-8CA6-4F6DE0AC12F9}" type="presParOf" srcId="{891F6650-ED0F-BD44-9B5D-24E06C815A5A}" destId="{CD43F58E-116C-6546-A130-329B8B7805D6}" srcOrd="1" destOrd="0" presId="urn:microsoft.com/office/officeart/2008/layout/VerticalCurvedList"/>
    <dgm:cxn modelId="{F853B014-0222-4BA6-81D9-F8ED7EE523D0}" type="presParOf" srcId="{891F6650-ED0F-BD44-9B5D-24E06C815A5A}" destId="{E3F8BE66-759A-6F43-910C-D6B6FA1B2CDF}" srcOrd="2" destOrd="0" presId="urn:microsoft.com/office/officeart/2008/layout/VerticalCurvedList"/>
    <dgm:cxn modelId="{CBAD2F4B-3466-4A90-BD4E-88C50A58E10F}" type="presParOf" srcId="{891F6650-ED0F-BD44-9B5D-24E06C815A5A}" destId="{73BC450D-4928-CF4A-AAC0-42C449ECB922}" srcOrd="3" destOrd="0" presId="urn:microsoft.com/office/officeart/2008/layout/VerticalCurvedList"/>
    <dgm:cxn modelId="{EED2CDEA-C2A4-4036-8DD6-3D6A342C1078}" type="presParOf" srcId="{6DEB7C67-E599-3E45-93E4-75227E0B642A}" destId="{D036B776-425C-FC47-AF8E-1AA1ED28D7D6}" srcOrd="1" destOrd="0" presId="urn:microsoft.com/office/officeart/2008/layout/VerticalCurvedList"/>
    <dgm:cxn modelId="{3A67918A-9693-468F-AD22-D698ADD760D8}" type="presParOf" srcId="{6DEB7C67-E599-3E45-93E4-75227E0B642A}" destId="{97493D85-9ABE-574F-A701-5EA0DFE60769}" srcOrd="2" destOrd="0" presId="urn:microsoft.com/office/officeart/2008/layout/VerticalCurvedList"/>
    <dgm:cxn modelId="{FB471780-6C62-40C6-8360-1FAC30C09F5D}" type="presParOf" srcId="{97493D85-9ABE-574F-A701-5EA0DFE60769}" destId="{3A0C2AE7-28E2-8444-B4C7-010B8BAFE7A3}" srcOrd="0" destOrd="0" presId="urn:microsoft.com/office/officeart/2008/layout/VerticalCurvedList"/>
    <dgm:cxn modelId="{07E99B60-E2FC-4C5A-87F2-B6C2F3B82D77}" type="presParOf" srcId="{6DEB7C67-E599-3E45-93E4-75227E0B642A}" destId="{0B7F9860-2D3E-674E-AC7F-0AB2006B2052}" srcOrd="3" destOrd="0" presId="urn:microsoft.com/office/officeart/2008/layout/VerticalCurvedList"/>
    <dgm:cxn modelId="{F3DFEB73-029D-4DBA-B3CC-6A9A89B9D763}" type="presParOf" srcId="{6DEB7C67-E599-3E45-93E4-75227E0B642A}" destId="{B6F40856-DC2A-DE41-9051-84719C57D423}" srcOrd="4" destOrd="0" presId="urn:microsoft.com/office/officeart/2008/layout/VerticalCurvedList"/>
    <dgm:cxn modelId="{34FE92E5-20A2-4867-9B21-0949DF477825}" type="presParOf" srcId="{B6F40856-DC2A-DE41-9051-84719C57D423}" destId="{D44557F5-294C-2C4A-AE37-3DBB1CB868EC}" srcOrd="0" destOrd="0" presId="urn:microsoft.com/office/officeart/2008/layout/VerticalCurvedList"/>
    <dgm:cxn modelId="{3116C2C4-8D4B-438C-89D5-AB3BE3486C0D}" type="presParOf" srcId="{6DEB7C67-E599-3E45-93E4-75227E0B642A}" destId="{0857132D-675C-864C-9C63-AAF53A8ADCDC}" srcOrd="5" destOrd="0" presId="urn:microsoft.com/office/officeart/2008/layout/VerticalCurvedList"/>
    <dgm:cxn modelId="{E2B6C769-8927-4281-AD79-CBA16178B73B}" type="presParOf" srcId="{6DEB7C67-E599-3E45-93E4-75227E0B642A}" destId="{E6FF03E6-9C6D-F643-BC9B-E30E40CB2F1C}" srcOrd="6" destOrd="0" presId="urn:microsoft.com/office/officeart/2008/layout/VerticalCurvedList"/>
    <dgm:cxn modelId="{0E76D9A5-3D80-4A16-8C21-5D9CC6108D5F}" type="presParOf" srcId="{E6FF03E6-9C6D-F643-BC9B-E30E40CB2F1C}" destId="{5ADAE9EF-DD27-3E44-AAAF-7304D37D61BB}" srcOrd="0" destOrd="0" presId="urn:microsoft.com/office/officeart/2008/layout/VerticalCurvedList"/>
    <dgm:cxn modelId="{0C115169-DECA-4C5B-8D5A-B3624C2C5DEE}" type="presParOf" srcId="{6DEB7C67-E599-3E45-93E4-75227E0B642A}" destId="{F76E4F0D-6B79-E84C-A307-1EFE66D2F945}" srcOrd="7" destOrd="0" presId="urn:microsoft.com/office/officeart/2008/layout/VerticalCurvedList"/>
    <dgm:cxn modelId="{B7DA8916-FCB2-4FEE-A015-528219EF3B5F}" type="presParOf" srcId="{6DEB7C67-E599-3E45-93E4-75227E0B642A}" destId="{D3AF04C5-ED05-D24D-AA90-D6121BD58B3B}" srcOrd="8" destOrd="0" presId="urn:microsoft.com/office/officeart/2008/layout/VerticalCurvedList"/>
    <dgm:cxn modelId="{FAA98618-8FDD-4370-BCBD-AA6BBF4B962C}" type="presParOf" srcId="{D3AF04C5-ED05-D24D-AA90-D6121BD58B3B}" destId="{1E7E87E7-AB1F-4C4C-A649-246B4A6E79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E77C-D943-E840-A10B-EE6C096F9A4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F0C55-7588-C64D-9608-E1AEC257E818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GPU</a:t>
          </a:r>
          <a:r>
            <a:rPr lang="zh-CN" altLang="en-US" b="1" dirty="0" smtClean="0">
              <a:latin typeface="黑体"/>
              <a:ea typeface="黑体"/>
              <a:cs typeface="黑体"/>
            </a:rPr>
            <a:t>基本概念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EBB34544-FBC6-1D4A-8CEF-6FD9C317B3F1}" type="par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58523B29-C0EC-3945-A6A8-18573D20F969}" type="sib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BD97B014-8DEF-5C46-A24B-7F45AD32E997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b="1" dirty="0" smtClean="0">
              <a:latin typeface="黑体"/>
              <a:ea typeface="黑体"/>
              <a:cs typeface="黑体"/>
            </a:rPr>
            <a:t>体系结构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DF0C868B-A5C7-6E42-B3CE-1DB46DF198E3}" type="par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8024BE4-FC25-514E-A0A5-0D690212FF54}" type="sib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DCBB28E6-3D9F-1442-8B2A-7F62A209C5EB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CUDA</a:t>
          </a:r>
          <a:r>
            <a:rPr lang="zh-CN" altLang="en-US" b="1" dirty="0" smtClean="0">
              <a:latin typeface="黑体"/>
              <a:ea typeface="黑体"/>
              <a:cs typeface="黑体"/>
            </a:rPr>
            <a:t>编程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6C5D8B4B-3FD8-F34C-9CB1-CBD96C1ABE47}" type="par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067DC9E-1DBB-5A43-8AF8-FBE3B8A2346E}" type="sib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4AD02AA-DA16-F14A-B706-0A3C2DB3F411}">
      <dgm:prSet phldrT="[文本]"/>
      <dgm:spPr/>
      <dgm:t>
        <a:bodyPr/>
        <a:lstStyle/>
        <a:p>
          <a:r>
            <a:rPr lang="zh-CN" altLang="en-US" b="1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777C69BD-A39F-4741-82CA-922340A862AE}" type="sib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08E9AAF9-B375-A74E-A0E6-62FBB5E3176C}" type="par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C01B460-98B0-CA41-BCB9-D4DE8D37F27A}" type="pres">
      <dgm:prSet presAssocID="{CD4EE77C-D943-E840-A10B-EE6C096F9A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EB7C67-E599-3E45-93E4-75227E0B642A}" type="pres">
      <dgm:prSet presAssocID="{CD4EE77C-D943-E840-A10B-EE6C096F9A42}" presName="Name1" presStyleCnt="0"/>
      <dgm:spPr/>
    </dgm:pt>
    <dgm:pt modelId="{891F6650-ED0F-BD44-9B5D-24E06C815A5A}" type="pres">
      <dgm:prSet presAssocID="{CD4EE77C-D943-E840-A10B-EE6C096F9A42}" presName="cycle" presStyleCnt="0"/>
      <dgm:spPr/>
    </dgm:pt>
    <dgm:pt modelId="{1585E173-2F18-B542-B698-88ED2D3CFAA3}" type="pres">
      <dgm:prSet presAssocID="{CD4EE77C-D943-E840-A10B-EE6C096F9A42}" presName="srcNode" presStyleLbl="node1" presStyleIdx="0" presStyleCnt="4"/>
      <dgm:spPr/>
    </dgm:pt>
    <dgm:pt modelId="{CD43F58E-116C-6546-A130-329B8B7805D6}" type="pres">
      <dgm:prSet presAssocID="{CD4EE77C-D943-E840-A10B-EE6C096F9A4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3F8BE66-759A-6F43-910C-D6B6FA1B2CDF}" type="pres">
      <dgm:prSet presAssocID="{CD4EE77C-D943-E840-A10B-EE6C096F9A42}" presName="extraNode" presStyleLbl="node1" presStyleIdx="0" presStyleCnt="4"/>
      <dgm:spPr/>
    </dgm:pt>
    <dgm:pt modelId="{73BC450D-4928-CF4A-AAC0-42C449ECB922}" type="pres">
      <dgm:prSet presAssocID="{CD4EE77C-D943-E840-A10B-EE6C096F9A42}" presName="dstNode" presStyleLbl="node1" presStyleIdx="0" presStyleCnt="4"/>
      <dgm:spPr/>
    </dgm:pt>
    <dgm:pt modelId="{D036B776-425C-FC47-AF8E-1AA1ED28D7D6}" type="pres">
      <dgm:prSet presAssocID="{554F0C55-7588-C64D-9608-E1AEC257E8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93D85-9ABE-574F-A701-5EA0DFE60769}" type="pres">
      <dgm:prSet presAssocID="{554F0C55-7588-C64D-9608-E1AEC257E818}" presName="accent_1" presStyleCnt="0"/>
      <dgm:spPr/>
    </dgm:pt>
    <dgm:pt modelId="{3A0C2AE7-28E2-8444-B4C7-010B8BAFE7A3}" type="pres">
      <dgm:prSet presAssocID="{554F0C55-7588-C64D-9608-E1AEC257E818}" presName="accentRepeatNode" presStyleLbl="solidFgAcc1" presStyleIdx="0" presStyleCnt="4"/>
      <dgm:spPr/>
    </dgm:pt>
    <dgm:pt modelId="{0B7F9860-2D3E-674E-AC7F-0AB2006B2052}" type="pres">
      <dgm:prSet presAssocID="{BD97B014-8DEF-5C46-A24B-7F45AD32E99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40856-DC2A-DE41-9051-84719C57D423}" type="pres">
      <dgm:prSet presAssocID="{BD97B014-8DEF-5C46-A24B-7F45AD32E997}" presName="accent_2" presStyleCnt="0"/>
      <dgm:spPr/>
    </dgm:pt>
    <dgm:pt modelId="{D44557F5-294C-2C4A-AE37-3DBB1CB868EC}" type="pres">
      <dgm:prSet presAssocID="{BD97B014-8DEF-5C46-A24B-7F45AD32E997}" presName="accentRepeatNode" presStyleLbl="solidFgAcc1" presStyleIdx="1" presStyleCnt="4"/>
      <dgm:spPr/>
    </dgm:pt>
    <dgm:pt modelId="{0857132D-675C-864C-9C63-AAF53A8ADCDC}" type="pres">
      <dgm:prSet presAssocID="{DCBB28E6-3D9F-1442-8B2A-7F62A209C5E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F03E6-9C6D-F643-BC9B-E30E40CB2F1C}" type="pres">
      <dgm:prSet presAssocID="{DCBB28E6-3D9F-1442-8B2A-7F62A209C5EB}" presName="accent_3" presStyleCnt="0"/>
      <dgm:spPr/>
    </dgm:pt>
    <dgm:pt modelId="{5ADAE9EF-DD27-3E44-AAAF-7304D37D61BB}" type="pres">
      <dgm:prSet presAssocID="{DCBB28E6-3D9F-1442-8B2A-7F62A209C5EB}" presName="accentRepeatNode" presStyleLbl="solidFgAcc1" presStyleIdx="2" presStyleCnt="4"/>
      <dgm:spPr/>
    </dgm:pt>
    <dgm:pt modelId="{F76E4F0D-6B79-E84C-A307-1EFE66D2F945}" type="pres">
      <dgm:prSet presAssocID="{F4AD02AA-DA16-F14A-B706-0A3C2DB3F41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04C5-ED05-D24D-AA90-D6121BD58B3B}" type="pres">
      <dgm:prSet presAssocID="{F4AD02AA-DA16-F14A-B706-0A3C2DB3F411}" presName="accent_4" presStyleCnt="0"/>
      <dgm:spPr/>
    </dgm:pt>
    <dgm:pt modelId="{1E7E87E7-AB1F-4C4C-A649-246B4A6E798A}" type="pres">
      <dgm:prSet presAssocID="{F4AD02AA-DA16-F14A-B706-0A3C2DB3F411}" presName="accentRepeatNode" presStyleLbl="solidFgAcc1" presStyleIdx="3" presStyleCnt="4"/>
      <dgm:spPr/>
    </dgm:pt>
  </dgm:ptLst>
  <dgm:cxnLst>
    <dgm:cxn modelId="{EE831961-8891-BC40-BA2D-0B190354DDA0}" srcId="{CD4EE77C-D943-E840-A10B-EE6C096F9A42}" destId="{DCBB28E6-3D9F-1442-8B2A-7F62A209C5EB}" srcOrd="2" destOrd="0" parTransId="{6C5D8B4B-3FD8-F34C-9CB1-CBD96C1ABE47}" sibTransId="{7067DC9E-1DBB-5A43-8AF8-FBE3B8A2346E}"/>
    <dgm:cxn modelId="{F9EEB4EF-4465-9B4D-9E15-81B28C87EF08}" srcId="{CD4EE77C-D943-E840-A10B-EE6C096F9A42}" destId="{554F0C55-7588-C64D-9608-E1AEC257E818}" srcOrd="0" destOrd="0" parTransId="{EBB34544-FBC6-1D4A-8CEF-6FD9C317B3F1}" sibTransId="{58523B29-C0EC-3945-A6A8-18573D20F969}"/>
    <dgm:cxn modelId="{63AEF4A8-D17C-A347-9E25-50A525D2F765}" srcId="{CD4EE77C-D943-E840-A10B-EE6C096F9A42}" destId="{BD97B014-8DEF-5C46-A24B-7F45AD32E997}" srcOrd="1" destOrd="0" parTransId="{DF0C868B-A5C7-6E42-B3CE-1DB46DF198E3}" sibTransId="{78024BE4-FC25-514E-A0A5-0D690212FF54}"/>
    <dgm:cxn modelId="{359B45D8-BC21-4E82-ABA5-DFCC4B985891}" type="presOf" srcId="{DCBB28E6-3D9F-1442-8B2A-7F62A209C5EB}" destId="{0857132D-675C-864C-9C63-AAF53A8ADCDC}" srcOrd="0" destOrd="0" presId="urn:microsoft.com/office/officeart/2008/layout/VerticalCurvedList"/>
    <dgm:cxn modelId="{5E821D87-7BE1-40DF-8E75-CB5A85D32F10}" type="presOf" srcId="{CD4EE77C-D943-E840-A10B-EE6C096F9A42}" destId="{FC01B460-98B0-CA41-BCB9-D4DE8D37F27A}" srcOrd="0" destOrd="0" presId="urn:microsoft.com/office/officeart/2008/layout/VerticalCurvedList"/>
    <dgm:cxn modelId="{57A9C3AE-E142-4D9C-BD10-9DE0774B8D8F}" type="presOf" srcId="{F4AD02AA-DA16-F14A-B706-0A3C2DB3F411}" destId="{F76E4F0D-6B79-E84C-A307-1EFE66D2F945}" srcOrd="0" destOrd="0" presId="urn:microsoft.com/office/officeart/2008/layout/VerticalCurvedList"/>
    <dgm:cxn modelId="{FC094D09-2E22-9746-A35C-1E7CCF08E5D3}" srcId="{CD4EE77C-D943-E840-A10B-EE6C096F9A42}" destId="{F4AD02AA-DA16-F14A-B706-0A3C2DB3F411}" srcOrd="3" destOrd="0" parTransId="{08E9AAF9-B375-A74E-A0E6-62FBB5E3176C}" sibTransId="{777C69BD-A39F-4741-82CA-922340A862AE}"/>
    <dgm:cxn modelId="{4162E9F1-9EB7-4D12-AAE2-2B324F39C8AD}" type="presOf" srcId="{554F0C55-7588-C64D-9608-E1AEC257E818}" destId="{D036B776-425C-FC47-AF8E-1AA1ED28D7D6}" srcOrd="0" destOrd="0" presId="urn:microsoft.com/office/officeart/2008/layout/VerticalCurvedList"/>
    <dgm:cxn modelId="{7488725B-E0A1-4A5F-95C5-C980FF2DADF5}" type="presOf" srcId="{BD97B014-8DEF-5C46-A24B-7F45AD32E997}" destId="{0B7F9860-2D3E-674E-AC7F-0AB2006B2052}" srcOrd="0" destOrd="0" presId="urn:microsoft.com/office/officeart/2008/layout/VerticalCurvedList"/>
    <dgm:cxn modelId="{ADAC1632-A26C-43FB-89EF-391C458AE02D}" type="presOf" srcId="{58523B29-C0EC-3945-A6A8-18573D20F969}" destId="{CD43F58E-116C-6546-A130-329B8B7805D6}" srcOrd="0" destOrd="0" presId="urn:microsoft.com/office/officeart/2008/layout/VerticalCurvedList"/>
    <dgm:cxn modelId="{1E25C4F9-0015-4B19-AFD2-53FEFF2F81DB}" type="presParOf" srcId="{FC01B460-98B0-CA41-BCB9-D4DE8D37F27A}" destId="{6DEB7C67-E599-3E45-93E4-75227E0B642A}" srcOrd="0" destOrd="0" presId="urn:microsoft.com/office/officeart/2008/layout/VerticalCurvedList"/>
    <dgm:cxn modelId="{BFB1B606-07E3-46A2-9C14-96AA1ABCB30D}" type="presParOf" srcId="{6DEB7C67-E599-3E45-93E4-75227E0B642A}" destId="{891F6650-ED0F-BD44-9B5D-24E06C815A5A}" srcOrd="0" destOrd="0" presId="urn:microsoft.com/office/officeart/2008/layout/VerticalCurvedList"/>
    <dgm:cxn modelId="{401FED3B-C2AA-4E38-8784-E99A445F40D5}" type="presParOf" srcId="{891F6650-ED0F-BD44-9B5D-24E06C815A5A}" destId="{1585E173-2F18-B542-B698-88ED2D3CFAA3}" srcOrd="0" destOrd="0" presId="urn:microsoft.com/office/officeart/2008/layout/VerticalCurvedList"/>
    <dgm:cxn modelId="{068A5114-D30E-4D29-B021-9AF43C0B8F8C}" type="presParOf" srcId="{891F6650-ED0F-BD44-9B5D-24E06C815A5A}" destId="{CD43F58E-116C-6546-A130-329B8B7805D6}" srcOrd="1" destOrd="0" presId="urn:microsoft.com/office/officeart/2008/layout/VerticalCurvedList"/>
    <dgm:cxn modelId="{B25E7AF8-1E08-42B1-8F57-67F987F69C7A}" type="presParOf" srcId="{891F6650-ED0F-BD44-9B5D-24E06C815A5A}" destId="{E3F8BE66-759A-6F43-910C-D6B6FA1B2CDF}" srcOrd="2" destOrd="0" presId="urn:microsoft.com/office/officeart/2008/layout/VerticalCurvedList"/>
    <dgm:cxn modelId="{DB70054B-704E-400E-9278-FBFA798234A4}" type="presParOf" srcId="{891F6650-ED0F-BD44-9B5D-24E06C815A5A}" destId="{73BC450D-4928-CF4A-AAC0-42C449ECB922}" srcOrd="3" destOrd="0" presId="urn:microsoft.com/office/officeart/2008/layout/VerticalCurvedList"/>
    <dgm:cxn modelId="{87563F62-AEC7-4DAC-8DD6-4B6D8C319818}" type="presParOf" srcId="{6DEB7C67-E599-3E45-93E4-75227E0B642A}" destId="{D036B776-425C-FC47-AF8E-1AA1ED28D7D6}" srcOrd="1" destOrd="0" presId="urn:microsoft.com/office/officeart/2008/layout/VerticalCurvedList"/>
    <dgm:cxn modelId="{A5391D75-7C24-4054-B76B-AD6B538B5AE2}" type="presParOf" srcId="{6DEB7C67-E599-3E45-93E4-75227E0B642A}" destId="{97493D85-9ABE-574F-A701-5EA0DFE60769}" srcOrd="2" destOrd="0" presId="urn:microsoft.com/office/officeart/2008/layout/VerticalCurvedList"/>
    <dgm:cxn modelId="{FB8E5585-C10B-4358-A83F-4550A394B432}" type="presParOf" srcId="{97493D85-9ABE-574F-A701-5EA0DFE60769}" destId="{3A0C2AE7-28E2-8444-B4C7-010B8BAFE7A3}" srcOrd="0" destOrd="0" presId="urn:microsoft.com/office/officeart/2008/layout/VerticalCurvedList"/>
    <dgm:cxn modelId="{62462466-0627-4441-B0FF-B8DE70D5AF83}" type="presParOf" srcId="{6DEB7C67-E599-3E45-93E4-75227E0B642A}" destId="{0B7F9860-2D3E-674E-AC7F-0AB2006B2052}" srcOrd="3" destOrd="0" presId="urn:microsoft.com/office/officeart/2008/layout/VerticalCurvedList"/>
    <dgm:cxn modelId="{886D2C73-71B6-4A60-A244-C82243F39BEE}" type="presParOf" srcId="{6DEB7C67-E599-3E45-93E4-75227E0B642A}" destId="{B6F40856-DC2A-DE41-9051-84719C57D423}" srcOrd="4" destOrd="0" presId="urn:microsoft.com/office/officeart/2008/layout/VerticalCurvedList"/>
    <dgm:cxn modelId="{1EB3360A-5C2B-4061-B0BE-25F8ABFF829D}" type="presParOf" srcId="{B6F40856-DC2A-DE41-9051-84719C57D423}" destId="{D44557F5-294C-2C4A-AE37-3DBB1CB868EC}" srcOrd="0" destOrd="0" presId="urn:microsoft.com/office/officeart/2008/layout/VerticalCurvedList"/>
    <dgm:cxn modelId="{421FF646-49FA-4CE6-96A2-DDFA3FDF377A}" type="presParOf" srcId="{6DEB7C67-E599-3E45-93E4-75227E0B642A}" destId="{0857132D-675C-864C-9C63-AAF53A8ADCDC}" srcOrd="5" destOrd="0" presId="urn:microsoft.com/office/officeart/2008/layout/VerticalCurvedList"/>
    <dgm:cxn modelId="{EBFDD339-12DD-436B-8AD7-DBCAE8CF737A}" type="presParOf" srcId="{6DEB7C67-E599-3E45-93E4-75227E0B642A}" destId="{E6FF03E6-9C6D-F643-BC9B-E30E40CB2F1C}" srcOrd="6" destOrd="0" presId="urn:microsoft.com/office/officeart/2008/layout/VerticalCurvedList"/>
    <dgm:cxn modelId="{BB5FBAB4-3034-4022-8F00-8DD683035A3C}" type="presParOf" srcId="{E6FF03E6-9C6D-F643-BC9B-E30E40CB2F1C}" destId="{5ADAE9EF-DD27-3E44-AAAF-7304D37D61BB}" srcOrd="0" destOrd="0" presId="urn:microsoft.com/office/officeart/2008/layout/VerticalCurvedList"/>
    <dgm:cxn modelId="{90F01E33-4F0A-422F-88CF-E935BEA1F365}" type="presParOf" srcId="{6DEB7C67-E599-3E45-93E4-75227E0B642A}" destId="{F76E4F0D-6B79-E84C-A307-1EFE66D2F945}" srcOrd="7" destOrd="0" presId="urn:microsoft.com/office/officeart/2008/layout/VerticalCurvedList"/>
    <dgm:cxn modelId="{5024541F-80AC-4B8F-B6F9-EF76ED749825}" type="presParOf" srcId="{6DEB7C67-E599-3E45-93E4-75227E0B642A}" destId="{D3AF04C5-ED05-D24D-AA90-D6121BD58B3B}" srcOrd="8" destOrd="0" presId="urn:microsoft.com/office/officeart/2008/layout/VerticalCurvedList"/>
    <dgm:cxn modelId="{30BCD9E4-6A7A-40AD-9F05-6C3EB6EC938A}" type="presParOf" srcId="{D3AF04C5-ED05-D24D-AA90-D6121BD58B3B}" destId="{1E7E87E7-AB1F-4C4C-A649-246B4A6E79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E77C-D943-E840-A10B-EE6C096F9A4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F0C55-7588-C64D-9608-E1AEC257E818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GPU</a:t>
          </a:r>
          <a:r>
            <a:rPr lang="zh-CN" altLang="en-US" b="1" dirty="0" smtClean="0">
              <a:latin typeface="黑体"/>
              <a:ea typeface="黑体"/>
              <a:cs typeface="黑体"/>
            </a:rPr>
            <a:t>基本概念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EBB34544-FBC6-1D4A-8CEF-6FD9C317B3F1}" type="par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58523B29-C0EC-3945-A6A8-18573D20F969}" type="sib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BD97B014-8DEF-5C46-A24B-7F45AD32E997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b="1" dirty="0" smtClean="0">
              <a:latin typeface="黑体"/>
              <a:ea typeface="黑体"/>
              <a:cs typeface="黑体"/>
            </a:rPr>
            <a:t>体系结构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DF0C868B-A5C7-6E42-B3CE-1DB46DF198E3}" type="par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8024BE4-FC25-514E-A0A5-0D690212FF54}" type="sib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DCBB28E6-3D9F-1442-8B2A-7F62A209C5EB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CUDA</a:t>
          </a:r>
          <a:r>
            <a:rPr lang="zh-CN" altLang="en-US" b="1" dirty="0" smtClean="0">
              <a:latin typeface="黑体"/>
              <a:ea typeface="黑体"/>
              <a:cs typeface="黑体"/>
            </a:rPr>
            <a:t>编程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6C5D8B4B-3FD8-F34C-9CB1-CBD96C1ABE47}" type="par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067DC9E-1DBB-5A43-8AF8-FBE3B8A2346E}" type="sib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4AD02AA-DA16-F14A-B706-0A3C2DB3F411}">
      <dgm:prSet phldrT="[文本]"/>
      <dgm:spPr/>
      <dgm:t>
        <a:bodyPr/>
        <a:lstStyle/>
        <a:p>
          <a:r>
            <a:rPr lang="zh-CN" altLang="en-US" b="1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777C69BD-A39F-4741-82CA-922340A862AE}" type="sib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08E9AAF9-B375-A74E-A0E6-62FBB5E3176C}" type="par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C01B460-98B0-CA41-BCB9-D4DE8D37F27A}" type="pres">
      <dgm:prSet presAssocID="{CD4EE77C-D943-E840-A10B-EE6C096F9A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EB7C67-E599-3E45-93E4-75227E0B642A}" type="pres">
      <dgm:prSet presAssocID="{CD4EE77C-D943-E840-A10B-EE6C096F9A42}" presName="Name1" presStyleCnt="0"/>
      <dgm:spPr/>
    </dgm:pt>
    <dgm:pt modelId="{891F6650-ED0F-BD44-9B5D-24E06C815A5A}" type="pres">
      <dgm:prSet presAssocID="{CD4EE77C-D943-E840-A10B-EE6C096F9A42}" presName="cycle" presStyleCnt="0"/>
      <dgm:spPr/>
    </dgm:pt>
    <dgm:pt modelId="{1585E173-2F18-B542-B698-88ED2D3CFAA3}" type="pres">
      <dgm:prSet presAssocID="{CD4EE77C-D943-E840-A10B-EE6C096F9A42}" presName="srcNode" presStyleLbl="node1" presStyleIdx="0" presStyleCnt="4"/>
      <dgm:spPr/>
    </dgm:pt>
    <dgm:pt modelId="{CD43F58E-116C-6546-A130-329B8B7805D6}" type="pres">
      <dgm:prSet presAssocID="{CD4EE77C-D943-E840-A10B-EE6C096F9A4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3F8BE66-759A-6F43-910C-D6B6FA1B2CDF}" type="pres">
      <dgm:prSet presAssocID="{CD4EE77C-D943-E840-A10B-EE6C096F9A42}" presName="extraNode" presStyleLbl="node1" presStyleIdx="0" presStyleCnt="4"/>
      <dgm:spPr/>
    </dgm:pt>
    <dgm:pt modelId="{73BC450D-4928-CF4A-AAC0-42C449ECB922}" type="pres">
      <dgm:prSet presAssocID="{CD4EE77C-D943-E840-A10B-EE6C096F9A42}" presName="dstNode" presStyleLbl="node1" presStyleIdx="0" presStyleCnt="4"/>
      <dgm:spPr/>
    </dgm:pt>
    <dgm:pt modelId="{D036B776-425C-FC47-AF8E-1AA1ED28D7D6}" type="pres">
      <dgm:prSet presAssocID="{554F0C55-7588-C64D-9608-E1AEC257E8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93D85-9ABE-574F-A701-5EA0DFE60769}" type="pres">
      <dgm:prSet presAssocID="{554F0C55-7588-C64D-9608-E1AEC257E818}" presName="accent_1" presStyleCnt="0"/>
      <dgm:spPr/>
    </dgm:pt>
    <dgm:pt modelId="{3A0C2AE7-28E2-8444-B4C7-010B8BAFE7A3}" type="pres">
      <dgm:prSet presAssocID="{554F0C55-7588-C64D-9608-E1AEC257E818}" presName="accentRepeatNode" presStyleLbl="solidFgAcc1" presStyleIdx="0" presStyleCnt="4"/>
      <dgm:spPr/>
    </dgm:pt>
    <dgm:pt modelId="{0B7F9860-2D3E-674E-AC7F-0AB2006B2052}" type="pres">
      <dgm:prSet presAssocID="{BD97B014-8DEF-5C46-A24B-7F45AD32E99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40856-DC2A-DE41-9051-84719C57D423}" type="pres">
      <dgm:prSet presAssocID="{BD97B014-8DEF-5C46-A24B-7F45AD32E997}" presName="accent_2" presStyleCnt="0"/>
      <dgm:spPr/>
    </dgm:pt>
    <dgm:pt modelId="{D44557F5-294C-2C4A-AE37-3DBB1CB868EC}" type="pres">
      <dgm:prSet presAssocID="{BD97B014-8DEF-5C46-A24B-7F45AD32E997}" presName="accentRepeatNode" presStyleLbl="solidFgAcc1" presStyleIdx="1" presStyleCnt="4"/>
      <dgm:spPr/>
    </dgm:pt>
    <dgm:pt modelId="{0857132D-675C-864C-9C63-AAF53A8ADCDC}" type="pres">
      <dgm:prSet presAssocID="{DCBB28E6-3D9F-1442-8B2A-7F62A209C5E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F03E6-9C6D-F643-BC9B-E30E40CB2F1C}" type="pres">
      <dgm:prSet presAssocID="{DCBB28E6-3D9F-1442-8B2A-7F62A209C5EB}" presName="accent_3" presStyleCnt="0"/>
      <dgm:spPr/>
    </dgm:pt>
    <dgm:pt modelId="{5ADAE9EF-DD27-3E44-AAAF-7304D37D61BB}" type="pres">
      <dgm:prSet presAssocID="{DCBB28E6-3D9F-1442-8B2A-7F62A209C5EB}" presName="accentRepeatNode" presStyleLbl="solidFgAcc1" presStyleIdx="2" presStyleCnt="4"/>
      <dgm:spPr/>
    </dgm:pt>
    <dgm:pt modelId="{F76E4F0D-6B79-E84C-A307-1EFE66D2F945}" type="pres">
      <dgm:prSet presAssocID="{F4AD02AA-DA16-F14A-B706-0A3C2DB3F41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04C5-ED05-D24D-AA90-D6121BD58B3B}" type="pres">
      <dgm:prSet presAssocID="{F4AD02AA-DA16-F14A-B706-0A3C2DB3F411}" presName="accent_4" presStyleCnt="0"/>
      <dgm:spPr/>
    </dgm:pt>
    <dgm:pt modelId="{1E7E87E7-AB1F-4C4C-A649-246B4A6E798A}" type="pres">
      <dgm:prSet presAssocID="{F4AD02AA-DA16-F14A-B706-0A3C2DB3F411}" presName="accentRepeatNode" presStyleLbl="solidFgAcc1" presStyleIdx="3" presStyleCnt="4"/>
      <dgm:spPr/>
    </dgm:pt>
  </dgm:ptLst>
  <dgm:cxnLst>
    <dgm:cxn modelId="{F9EEB4EF-4465-9B4D-9E15-81B28C87EF08}" srcId="{CD4EE77C-D943-E840-A10B-EE6C096F9A42}" destId="{554F0C55-7588-C64D-9608-E1AEC257E818}" srcOrd="0" destOrd="0" parTransId="{EBB34544-FBC6-1D4A-8CEF-6FD9C317B3F1}" sibTransId="{58523B29-C0EC-3945-A6A8-18573D20F969}"/>
    <dgm:cxn modelId="{EE831961-8891-BC40-BA2D-0B190354DDA0}" srcId="{CD4EE77C-D943-E840-A10B-EE6C096F9A42}" destId="{DCBB28E6-3D9F-1442-8B2A-7F62A209C5EB}" srcOrd="2" destOrd="0" parTransId="{6C5D8B4B-3FD8-F34C-9CB1-CBD96C1ABE47}" sibTransId="{7067DC9E-1DBB-5A43-8AF8-FBE3B8A2346E}"/>
    <dgm:cxn modelId="{63AEF4A8-D17C-A347-9E25-50A525D2F765}" srcId="{CD4EE77C-D943-E840-A10B-EE6C096F9A42}" destId="{BD97B014-8DEF-5C46-A24B-7F45AD32E997}" srcOrd="1" destOrd="0" parTransId="{DF0C868B-A5C7-6E42-B3CE-1DB46DF198E3}" sibTransId="{78024BE4-FC25-514E-A0A5-0D690212FF54}"/>
    <dgm:cxn modelId="{ACFE6066-7BCA-44D6-B7CF-7E9B46FF6830}" type="presOf" srcId="{DCBB28E6-3D9F-1442-8B2A-7F62A209C5EB}" destId="{0857132D-675C-864C-9C63-AAF53A8ADCDC}" srcOrd="0" destOrd="0" presId="urn:microsoft.com/office/officeart/2008/layout/VerticalCurvedList"/>
    <dgm:cxn modelId="{FC094D09-2E22-9746-A35C-1E7CCF08E5D3}" srcId="{CD4EE77C-D943-E840-A10B-EE6C096F9A42}" destId="{F4AD02AA-DA16-F14A-B706-0A3C2DB3F411}" srcOrd="3" destOrd="0" parTransId="{08E9AAF9-B375-A74E-A0E6-62FBB5E3176C}" sibTransId="{777C69BD-A39F-4741-82CA-922340A862AE}"/>
    <dgm:cxn modelId="{D26ECD80-00CA-4C6D-B448-7C96DD62FDE9}" type="presOf" srcId="{CD4EE77C-D943-E840-A10B-EE6C096F9A42}" destId="{FC01B460-98B0-CA41-BCB9-D4DE8D37F27A}" srcOrd="0" destOrd="0" presId="urn:microsoft.com/office/officeart/2008/layout/VerticalCurvedList"/>
    <dgm:cxn modelId="{7B3F2641-E251-4104-B7E6-0CAA768E6493}" type="presOf" srcId="{F4AD02AA-DA16-F14A-B706-0A3C2DB3F411}" destId="{F76E4F0D-6B79-E84C-A307-1EFE66D2F945}" srcOrd="0" destOrd="0" presId="urn:microsoft.com/office/officeart/2008/layout/VerticalCurvedList"/>
    <dgm:cxn modelId="{882B6C30-9ED3-4D2F-96D6-13B2EA760B88}" type="presOf" srcId="{554F0C55-7588-C64D-9608-E1AEC257E818}" destId="{D036B776-425C-FC47-AF8E-1AA1ED28D7D6}" srcOrd="0" destOrd="0" presId="urn:microsoft.com/office/officeart/2008/layout/VerticalCurvedList"/>
    <dgm:cxn modelId="{BCC527E4-5DB4-4BDF-9829-AA97B8E48AC1}" type="presOf" srcId="{BD97B014-8DEF-5C46-A24B-7F45AD32E997}" destId="{0B7F9860-2D3E-674E-AC7F-0AB2006B2052}" srcOrd="0" destOrd="0" presId="urn:microsoft.com/office/officeart/2008/layout/VerticalCurvedList"/>
    <dgm:cxn modelId="{30000834-C590-4F8B-A333-61AF2035C5B9}" type="presOf" srcId="{58523B29-C0EC-3945-A6A8-18573D20F969}" destId="{CD43F58E-116C-6546-A130-329B8B7805D6}" srcOrd="0" destOrd="0" presId="urn:microsoft.com/office/officeart/2008/layout/VerticalCurvedList"/>
    <dgm:cxn modelId="{4787EBC9-DD81-43E7-85AF-100F73AD17C0}" type="presParOf" srcId="{FC01B460-98B0-CA41-BCB9-D4DE8D37F27A}" destId="{6DEB7C67-E599-3E45-93E4-75227E0B642A}" srcOrd="0" destOrd="0" presId="urn:microsoft.com/office/officeart/2008/layout/VerticalCurvedList"/>
    <dgm:cxn modelId="{0971D603-8E44-4C8E-84BE-BBA66ABA5CC5}" type="presParOf" srcId="{6DEB7C67-E599-3E45-93E4-75227E0B642A}" destId="{891F6650-ED0F-BD44-9B5D-24E06C815A5A}" srcOrd="0" destOrd="0" presId="urn:microsoft.com/office/officeart/2008/layout/VerticalCurvedList"/>
    <dgm:cxn modelId="{C76306AF-0126-4853-86DA-1CEEF7ACC248}" type="presParOf" srcId="{891F6650-ED0F-BD44-9B5D-24E06C815A5A}" destId="{1585E173-2F18-B542-B698-88ED2D3CFAA3}" srcOrd="0" destOrd="0" presId="urn:microsoft.com/office/officeart/2008/layout/VerticalCurvedList"/>
    <dgm:cxn modelId="{76208F86-2B26-4608-BF90-253C964FE3E1}" type="presParOf" srcId="{891F6650-ED0F-BD44-9B5D-24E06C815A5A}" destId="{CD43F58E-116C-6546-A130-329B8B7805D6}" srcOrd="1" destOrd="0" presId="urn:microsoft.com/office/officeart/2008/layout/VerticalCurvedList"/>
    <dgm:cxn modelId="{A1959556-D0A0-4E05-9E21-72F09835EC58}" type="presParOf" srcId="{891F6650-ED0F-BD44-9B5D-24E06C815A5A}" destId="{E3F8BE66-759A-6F43-910C-D6B6FA1B2CDF}" srcOrd="2" destOrd="0" presId="urn:microsoft.com/office/officeart/2008/layout/VerticalCurvedList"/>
    <dgm:cxn modelId="{9F78F1BF-FD1A-40B4-B8E6-A6ED5484EEBC}" type="presParOf" srcId="{891F6650-ED0F-BD44-9B5D-24E06C815A5A}" destId="{73BC450D-4928-CF4A-AAC0-42C449ECB922}" srcOrd="3" destOrd="0" presId="urn:microsoft.com/office/officeart/2008/layout/VerticalCurvedList"/>
    <dgm:cxn modelId="{BA6C564F-F344-4DE1-87EB-B9C09BCBD464}" type="presParOf" srcId="{6DEB7C67-E599-3E45-93E4-75227E0B642A}" destId="{D036B776-425C-FC47-AF8E-1AA1ED28D7D6}" srcOrd="1" destOrd="0" presId="urn:microsoft.com/office/officeart/2008/layout/VerticalCurvedList"/>
    <dgm:cxn modelId="{A57FF0EB-75D9-4269-A85A-0D3267C2081F}" type="presParOf" srcId="{6DEB7C67-E599-3E45-93E4-75227E0B642A}" destId="{97493D85-9ABE-574F-A701-5EA0DFE60769}" srcOrd="2" destOrd="0" presId="urn:microsoft.com/office/officeart/2008/layout/VerticalCurvedList"/>
    <dgm:cxn modelId="{FB53F716-8DB1-474B-9BF1-A07A7F044D2D}" type="presParOf" srcId="{97493D85-9ABE-574F-A701-5EA0DFE60769}" destId="{3A0C2AE7-28E2-8444-B4C7-010B8BAFE7A3}" srcOrd="0" destOrd="0" presId="urn:microsoft.com/office/officeart/2008/layout/VerticalCurvedList"/>
    <dgm:cxn modelId="{42E9778E-DACB-4529-B31D-ADA29EF9F64A}" type="presParOf" srcId="{6DEB7C67-E599-3E45-93E4-75227E0B642A}" destId="{0B7F9860-2D3E-674E-AC7F-0AB2006B2052}" srcOrd="3" destOrd="0" presId="urn:microsoft.com/office/officeart/2008/layout/VerticalCurvedList"/>
    <dgm:cxn modelId="{C2341E8B-0BBA-4C61-ABDB-9203D3B2A9FB}" type="presParOf" srcId="{6DEB7C67-E599-3E45-93E4-75227E0B642A}" destId="{B6F40856-DC2A-DE41-9051-84719C57D423}" srcOrd="4" destOrd="0" presId="urn:microsoft.com/office/officeart/2008/layout/VerticalCurvedList"/>
    <dgm:cxn modelId="{C4F756C1-7F4E-4FF2-A41E-26EB842D43C5}" type="presParOf" srcId="{B6F40856-DC2A-DE41-9051-84719C57D423}" destId="{D44557F5-294C-2C4A-AE37-3DBB1CB868EC}" srcOrd="0" destOrd="0" presId="urn:microsoft.com/office/officeart/2008/layout/VerticalCurvedList"/>
    <dgm:cxn modelId="{C244B76C-23D2-4E2E-9942-252ECE43832A}" type="presParOf" srcId="{6DEB7C67-E599-3E45-93E4-75227E0B642A}" destId="{0857132D-675C-864C-9C63-AAF53A8ADCDC}" srcOrd="5" destOrd="0" presId="urn:microsoft.com/office/officeart/2008/layout/VerticalCurvedList"/>
    <dgm:cxn modelId="{52847A8D-80B2-44A8-9C32-BA7B55EF8AF1}" type="presParOf" srcId="{6DEB7C67-E599-3E45-93E4-75227E0B642A}" destId="{E6FF03E6-9C6D-F643-BC9B-E30E40CB2F1C}" srcOrd="6" destOrd="0" presId="urn:microsoft.com/office/officeart/2008/layout/VerticalCurvedList"/>
    <dgm:cxn modelId="{208B9EB0-6DF8-42B2-94BF-20B655639806}" type="presParOf" srcId="{E6FF03E6-9C6D-F643-BC9B-E30E40CB2F1C}" destId="{5ADAE9EF-DD27-3E44-AAAF-7304D37D61BB}" srcOrd="0" destOrd="0" presId="urn:microsoft.com/office/officeart/2008/layout/VerticalCurvedList"/>
    <dgm:cxn modelId="{D6BAA623-0459-4400-8294-8D696104EEC4}" type="presParOf" srcId="{6DEB7C67-E599-3E45-93E4-75227E0B642A}" destId="{F76E4F0D-6B79-E84C-A307-1EFE66D2F945}" srcOrd="7" destOrd="0" presId="urn:microsoft.com/office/officeart/2008/layout/VerticalCurvedList"/>
    <dgm:cxn modelId="{5044A1D1-8C13-4F61-AE5C-B8F970B307BA}" type="presParOf" srcId="{6DEB7C67-E599-3E45-93E4-75227E0B642A}" destId="{D3AF04C5-ED05-D24D-AA90-D6121BD58B3B}" srcOrd="8" destOrd="0" presId="urn:microsoft.com/office/officeart/2008/layout/VerticalCurvedList"/>
    <dgm:cxn modelId="{0F2494F4-E35D-409F-B70C-81FC8C53908A}" type="presParOf" srcId="{D3AF04C5-ED05-D24D-AA90-D6121BD58B3B}" destId="{1E7E87E7-AB1F-4C4C-A649-246B4A6E79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4EE77C-D943-E840-A10B-EE6C096F9A4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F0C55-7588-C64D-9608-E1AEC257E818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GPU</a:t>
          </a:r>
          <a:r>
            <a:rPr lang="zh-CN" altLang="en-US" b="1" dirty="0" smtClean="0">
              <a:latin typeface="黑体"/>
              <a:ea typeface="黑体"/>
              <a:cs typeface="黑体"/>
            </a:rPr>
            <a:t>基本概念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EBB34544-FBC6-1D4A-8CEF-6FD9C317B3F1}" type="par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58523B29-C0EC-3945-A6A8-18573D20F969}" type="sib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BD97B014-8DEF-5C46-A24B-7F45AD32E997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b="1" dirty="0" smtClean="0">
              <a:latin typeface="黑体"/>
              <a:ea typeface="黑体"/>
              <a:cs typeface="黑体"/>
            </a:rPr>
            <a:t>体系结构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DF0C868B-A5C7-6E42-B3CE-1DB46DF198E3}" type="par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8024BE4-FC25-514E-A0A5-0D690212FF54}" type="sib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DCBB28E6-3D9F-1442-8B2A-7F62A209C5EB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CUDA</a:t>
          </a:r>
          <a:r>
            <a:rPr lang="zh-CN" altLang="en-US" b="1" dirty="0" smtClean="0">
              <a:latin typeface="黑体"/>
              <a:ea typeface="黑体"/>
              <a:cs typeface="黑体"/>
            </a:rPr>
            <a:t>编程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6C5D8B4B-3FD8-F34C-9CB1-CBD96C1ABE47}" type="par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067DC9E-1DBB-5A43-8AF8-FBE3B8A2346E}" type="sib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4AD02AA-DA16-F14A-B706-0A3C2DB3F411}">
      <dgm:prSet phldrT="[文本]"/>
      <dgm:spPr/>
      <dgm:t>
        <a:bodyPr/>
        <a:lstStyle/>
        <a:p>
          <a:r>
            <a:rPr lang="zh-CN" altLang="en-US" b="1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777C69BD-A39F-4741-82CA-922340A862AE}" type="sib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08E9AAF9-B375-A74E-A0E6-62FBB5E3176C}" type="par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C01B460-98B0-CA41-BCB9-D4DE8D37F27A}" type="pres">
      <dgm:prSet presAssocID="{CD4EE77C-D943-E840-A10B-EE6C096F9A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EB7C67-E599-3E45-93E4-75227E0B642A}" type="pres">
      <dgm:prSet presAssocID="{CD4EE77C-D943-E840-A10B-EE6C096F9A42}" presName="Name1" presStyleCnt="0"/>
      <dgm:spPr/>
    </dgm:pt>
    <dgm:pt modelId="{891F6650-ED0F-BD44-9B5D-24E06C815A5A}" type="pres">
      <dgm:prSet presAssocID="{CD4EE77C-D943-E840-A10B-EE6C096F9A42}" presName="cycle" presStyleCnt="0"/>
      <dgm:spPr/>
    </dgm:pt>
    <dgm:pt modelId="{1585E173-2F18-B542-B698-88ED2D3CFAA3}" type="pres">
      <dgm:prSet presAssocID="{CD4EE77C-D943-E840-A10B-EE6C096F9A42}" presName="srcNode" presStyleLbl="node1" presStyleIdx="0" presStyleCnt="4"/>
      <dgm:spPr/>
    </dgm:pt>
    <dgm:pt modelId="{CD43F58E-116C-6546-A130-329B8B7805D6}" type="pres">
      <dgm:prSet presAssocID="{CD4EE77C-D943-E840-A10B-EE6C096F9A4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3F8BE66-759A-6F43-910C-D6B6FA1B2CDF}" type="pres">
      <dgm:prSet presAssocID="{CD4EE77C-D943-E840-A10B-EE6C096F9A42}" presName="extraNode" presStyleLbl="node1" presStyleIdx="0" presStyleCnt="4"/>
      <dgm:spPr/>
    </dgm:pt>
    <dgm:pt modelId="{73BC450D-4928-CF4A-AAC0-42C449ECB922}" type="pres">
      <dgm:prSet presAssocID="{CD4EE77C-D943-E840-A10B-EE6C096F9A42}" presName="dstNode" presStyleLbl="node1" presStyleIdx="0" presStyleCnt="4"/>
      <dgm:spPr/>
    </dgm:pt>
    <dgm:pt modelId="{D036B776-425C-FC47-AF8E-1AA1ED28D7D6}" type="pres">
      <dgm:prSet presAssocID="{554F0C55-7588-C64D-9608-E1AEC257E8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93D85-9ABE-574F-A701-5EA0DFE60769}" type="pres">
      <dgm:prSet presAssocID="{554F0C55-7588-C64D-9608-E1AEC257E818}" presName="accent_1" presStyleCnt="0"/>
      <dgm:spPr/>
    </dgm:pt>
    <dgm:pt modelId="{3A0C2AE7-28E2-8444-B4C7-010B8BAFE7A3}" type="pres">
      <dgm:prSet presAssocID="{554F0C55-7588-C64D-9608-E1AEC257E818}" presName="accentRepeatNode" presStyleLbl="solidFgAcc1" presStyleIdx="0" presStyleCnt="4"/>
      <dgm:spPr/>
    </dgm:pt>
    <dgm:pt modelId="{0B7F9860-2D3E-674E-AC7F-0AB2006B2052}" type="pres">
      <dgm:prSet presAssocID="{BD97B014-8DEF-5C46-A24B-7F45AD32E99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40856-DC2A-DE41-9051-84719C57D423}" type="pres">
      <dgm:prSet presAssocID="{BD97B014-8DEF-5C46-A24B-7F45AD32E997}" presName="accent_2" presStyleCnt="0"/>
      <dgm:spPr/>
    </dgm:pt>
    <dgm:pt modelId="{D44557F5-294C-2C4A-AE37-3DBB1CB868EC}" type="pres">
      <dgm:prSet presAssocID="{BD97B014-8DEF-5C46-A24B-7F45AD32E997}" presName="accentRepeatNode" presStyleLbl="solidFgAcc1" presStyleIdx="1" presStyleCnt="4"/>
      <dgm:spPr/>
    </dgm:pt>
    <dgm:pt modelId="{0857132D-675C-864C-9C63-AAF53A8ADCDC}" type="pres">
      <dgm:prSet presAssocID="{DCBB28E6-3D9F-1442-8B2A-7F62A209C5E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F03E6-9C6D-F643-BC9B-E30E40CB2F1C}" type="pres">
      <dgm:prSet presAssocID="{DCBB28E6-3D9F-1442-8B2A-7F62A209C5EB}" presName="accent_3" presStyleCnt="0"/>
      <dgm:spPr/>
    </dgm:pt>
    <dgm:pt modelId="{5ADAE9EF-DD27-3E44-AAAF-7304D37D61BB}" type="pres">
      <dgm:prSet presAssocID="{DCBB28E6-3D9F-1442-8B2A-7F62A209C5EB}" presName="accentRepeatNode" presStyleLbl="solidFgAcc1" presStyleIdx="2" presStyleCnt="4"/>
      <dgm:spPr/>
    </dgm:pt>
    <dgm:pt modelId="{F76E4F0D-6B79-E84C-A307-1EFE66D2F945}" type="pres">
      <dgm:prSet presAssocID="{F4AD02AA-DA16-F14A-B706-0A3C2DB3F41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04C5-ED05-D24D-AA90-D6121BD58B3B}" type="pres">
      <dgm:prSet presAssocID="{F4AD02AA-DA16-F14A-B706-0A3C2DB3F411}" presName="accent_4" presStyleCnt="0"/>
      <dgm:spPr/>
    </dgm:pt>
    <dgm:pt modelId="{1E7E87E7-AB1F-4C4C-A649-246B4A6E798A}" type="pres">
      <dgm:prSet presAssocID="{F4AD02AA-DA16-F14A-B706-0A3C2DB3F411}" presName="accentRepeatNode" presStyleLbl="solidFgAcc1" presStyleIdx="3" presStyleCnt="4"/>
      <dgm:spPr/>
    </dgm:pt>
  </dgm:ptLst>
  <dgm:cxnLst>
    <dgm:cxn modelId="{EE831961-8891-BC40-BA2D-0B190354DDA0}" srcId="{CD4EE77C-D943-E840-A10B-EE6C096F9A42}" destId="{DCBB28E6-3D9F-1442-8B2A-7F62A209C5EB}" srcOrd="2" destOrd="0" parTransId="{6C5D8B4B-3FD8-F34C-9CB1-CBD96C1ABE47}" sibTransId="{7067DC9E-1DBB-5A43-8AF8-FBE3B8A2346E}"/>
    <dgm:cxn modelId="{245F7DE9-E054-4B94-BAE0-B5CE90875238}" type="presOf" srcId="{554F0C55-7588-C64D-9608-E1AEC257E818}" destId="{D036B776-425C-FC47-AF8E-1AA1ED28D7D6}" srcOrd="0" destOrd="0" presId="urn:microsoft.com/office/officeart/2008/layout/VerticalCurvedList"/>
    <dgm:cxn modelId="{2B89071D-A356-4771-B649-C68C1E500EF0}" type="presOf" srcId="{DCBB28E6-3D9F-1442-8B2A-7F62A209C5EB}" destId="{0857132D-675C-864C-9C63-AAF53A8ADCDC}" srcOrd="0" destOrd="0" presId="urn:microsoft.com/office/officeart/2008/layout/VerticalCurvedList"/>
    <dgm:cxn modelId="{6350A6D9-89A2-4D4D-B3CD-61C263A44E96}" type="presOf" srcId="{58523B29-C0EC-3945-A6A8-18573D20F969}" destId="{CD43F58E-116C-6546-A130-329B8B7805D6}" srcOrd="0" destOrd="0" presId="urn:microsoft.com/office/officeart/2008/layout/VerticalCurvedList"/>
    <dgm:cxn modelId="{C7E796DB-9A70-423A-A134-48CC0E0A017C}" type="presOf" srcId="{F4AD02AA-DA16-F14A-B706-0A3C2DB3F411}" destId="{F76E4F0D-6B79-E84C-A307-1EFE66D2F945}" srcOrd="0" destOrd="0" presId="urn:microsoft.com/office/officeart/2008/layout/VerticalCurvedList"/>
    <dgm:cxn modelId="{6A5A44BD-B888-4B0A-8D49-D3F272EF7218}" type="presOf" srcId="{BD97B014-8DEF-5C46-A24B-7F45AD32E997}" destId="{0B7F9860-2D3E-674E-AC7F-0AB2006B2052}" srcOrd="0" destOrd="0" presId="urn:microsoft.com/office/officeart/2008/layout/VerticalCurvedList"/>
    <dgm:cxn modelId="{FC094D09-2E22-9746-A35C-1E7CCF08E5D3}" srcId="{CD4EE77C-D943-E840-A10B-EE6C096F9A42}" destId="{F4AD02AA-DA16-F14A-B706-0A3C2DB3F411}" srcOrd="3" destOrd="0" parTransId="{08E9AAF9-B375-A74E-A0E6-62FBB5E3176C}" sibTransId="{777C69BD-A39F-4741-82CA-922340A862AE}"/>
    <dgm:cxn modelId="{F9EEB4EF-4465-9B4D-9E15-81B28C87EF08}" srcId="{CD4EE77C-D943-E840-A10B-EE6C096F9A42}" destId="{554F0C55-7588-C64D-9608-E1AEC257E818}" srcOrd="0" destOrd="0" parTransId="{EBB34544-FBC6-1D4A-8CEF-6FD9C317B3F1}" sibTransId="{58523B29-C0EC-3945-A6A8-18573D20F969}"/>
    <dgm:cxn modelId="{1119AD30-6572-420F-BF91-8DF113E3D786}" type="presOf" srcId="{CD4EE77C-D943-E840-A10B-EE6C096F9A42}" destId="{FC01B460-98B0-CA41-BCB9-D4DE8D37F27A}" srcOrd="0" destOrd="0" presId="urn:microsoft.com/office/officeart/2008/layout/VerticalCurvedList"/>
    <dgm:cxn modelId="{63AEF4A8-D17C-A347-9E25-50A525D2F765}" srcId="{CD4EE77C-D943-E840-A10B-EE6C096F9A42}" destId="{BD97B014-8DEF-5C46-A24B-7F45AD32E997}" srcOrd="1" destOrd="0" parTransId="{DF0C868B-A5C7-6E42-B3CE-1DB46DF198E3}" sibTransId="{78024BE4-FC25-514E-A0A5-0D690212FF54}"/>
    <dgm:cxn modelId="{A23D2851-DC95-475A-BD64-E7D3C5495340}" type="presParOf" srcId="{FC01B460-98B0-CA41-BCB9-D4DE8D37F27A}" destId="{6DEB7C67-E599-3E45-93E4-75227E0B642A}" srcOrd="0" destOrd="0" presId="urn:microsoft.com/office/officeart/2008/layout/VerticalCurvedList"/>
    <dgm:cxn modelId="{B77C0A4D-2D8A-4582-A109-A79E315C0C3A}" type="presParOf" srcId="{6DEB7C67-E599-3E45-93E4-75227E0B642A}" destId="{891F6650-ED0F-BD44-9B5D-24E06C815A5A}" srcOrd="0" destOrd="0" presId="urn:microsoft.com/office/officeart/2008/layout/VerticalCurvedList"/>
    <dgm:cxn modelId="{EBB9C72E-B0E1-4571-AC5A-455484F6CEDC}" type="presParOf" srcId="{891F6650-ED0F-BD44-9B5D-24E06C815A5A}" destId="{1585E173-2F18-B542-B698-88ED2D3CFAA3}" srcOrd="0" destOrd="0" presId="urn:microsoft.com/office/officeart/2008/layout/VerticalCurvedList"/>
    <dgm:cxn modelId="{7B5955ED-1D8F-4EE2-8AD0-7CD7201E607F}" type="presParOf" srcId="{891F6650-ED0F-BD44-9B5D-24E06C815A5A}" destId="{CD43F58E-116C-6546-A130-329B8B7805D6}" srcOrd="1" destOrd="0" presId="urn:microsoft.com/office/officeart/2008/layout/VerticalCurvedList"/>
    <dgm:cxn modelId="{DD4E4051-9282-4290-A11A-BC28304F6885}" type="presParOf" srcId="{891F6650-ED0F-BD44-9B5D-24E06C815A5A}" destId="{E3F8BE66-759A-6F43-910C-D6B6FA1B2CDF}" srcOrd="2" destOrd="0" presId="urn:microsoft.com/office/officeart/2008/layout/VerticalCurvedList"/>
    <dgm:cxn modelId="{F6D57395-ED20-44F9-960B-A2517E4ECAFE}" type="presParOf" srcId="{891F6650-ED0F-BD44-9B5D-24E06C815A5A}" destId="{73BC450D-4928-CF4A-AAC0-42C449ECB922}" srcOrd="3" destOrd="0" presId="urn:microsoft.com/office/officeart/2008/layout/VerticalCurvedList"/>
    <dgm:cxn modelId="{055F0FFC-7DFE-4998-B5A1-B86D606F2B2C}" type="presParOf" srcId="{6DEB7C67-E599-3E45-93E4-75227E0B642A}" destId="{D036B776-425C-FC47-AF8E-1AA1ED28D7D6}" srcOrd="1" destOrd="0" presId="urn:microsoft.com/office/officeart/2008/layout/VerticalCurvedList"/>
    <dgm:cxn modelId="{534F63BF-2C98-4747-990E-D41436F84BFA}" type="presParOf" srcId="{6DEB7C67-E599-3E45-93E4-75227E0B642A}" destId="{97493D85-9ABE-574F-A701-5EA0DFE60769}" srcOrd="2" destOrd="0" presId="urn:microsoft.com/office/officeart/2008/layout/VerticalCurvedList"/>
    <dgm:cxn modelId="{09140CFF-1100-4457-A155-0CD04A14A107}" type="presParOf" srcId="{97493D85-9ABE-574F-A701-5EA0DFE60769}" destId="{3A0C2AE7-28E2-8444-B4C7-010B8BAFE7A3}" srcOrd="0" destOrd="0" presId="urn:microsoft.com/office/officeart/2008/layout/VerticalCurvedList"/>
    <dgm:cxn modelId="{BBD9CD93-86B2-4693-8CA2-E1E9DA1FCB36}" type="presParOf" srcId="{6DEB7C67-E599-3E45-93E4-75227E0B642A}" destId="{0B7F9860-2D3E-674E-AC7F-0AB2006B2052}" srcOrd="3" destOrd="0" presId="urn:microsoft.com/office/officeart/2008/layout/VerticalCurvedList"/>
    <dgm:cxn modelId="{2B15F244-18D7-47C6-9984-B1961D0A3723}" type="presParOf" srcId="{6DEB7C67-E599-3E45-93E4-75227E0B642A}" destId="{B6F40856-DC2A-DE41-9051-84719C57D423}" srcOrd="4" destOrd="0" presId="urn:microsoft.com/office/officeart/2008/layout/VerticalCurvedList"/>
    <dgm:cxn modelId="{11201E95-7A78-41D6-B417-23BC388D7242}" type="presParOf" srcId="{B6F40856-DC2A-DE41-9051-84719C57D423}" destId="{D44557F5-294C-2C4A-AE37-3DBB1CB868EC}" srcOrd="0" destOrd="0" presId="urn:microsoft.com/office/officeart/2008/layout/VerticalCurvedList"/>
    <dgm:cxn modelId="{413B8FB5-0B21-44D6-9BD8-589CC060076C}" type="presParOf" srcId="{6DEB7C67-E599-3E45-93E4-75227E0B642A}" destId="{0857132D-675C-864C-9C63-AAF53A8ADCDC}" srcOrd="5" destOrd="0" presId="urn:microsoft.com/office/officeart/2008/layout/VerticalCurvedList"/>
    <dgm:cxn modelId="{C7E1329C-59E8-46C7-AECB-149BEBF60B6A}" type="presParOf" srcId="{6DEB7C67-E599-3E45-93E4-75227E0B642A}" destId="{E6FF03E6-9C6D-F643-BC9B-E30E40CB2F1C}" srcOrd="6" destOrd="0" presId="urn:microsoft.com/office/officeart/2008/layout/VerticalCurvedList"/>
    <dgm:cxn modelId="{405ACECE-64DE-4237-8491-D142F236ED4B}" type="presParOf" srcId="{E6FF03E6-9C6D-F643-BC9B-E30E40CB2F1C}" destId="{5ADAE9EF-DD27-3E44-AAAF-7304D37D61BB}" srcOrd="0" destOrd="0" presId="urn:microsoft.com/office/officeart/2008/layout/VerticalCurvedList"/>
    <dgm:cxn modelId="{D3997964-1895-48C3-B4E6-367F6D20DB64}" type="presParOf" srcId="{6DEB7C67-E599-3E45-93E4-75227E0B642A}" destId="{F76E4F0D-6B79-E84C-A307-1EFE66D2F945}" srcOrd="7" destOrd="0" presId="urn:microsoft.com/office/officeart/2008/layout/VerticalCurvedList"/>
    <dgm:cxn modelId="{3F5B3728-748D-46DF-B0F4-F9E2D263D45C}" type="presParOf" srcId="{6DEB7C67-E599-3E45-93E4-75227E0B642A}" destId="{D3AF04C5-ED05-D24D-AA90-D6121BD58B3B}" srcOrd="8" destOrd="0" presId="urn:microsoft.com/office/officeart/2008/layout/VerticalCurvedList"/>
    <dgm:cxn modelId="{14A14DAE-E154-459D-ABF8-3350551AC3DF}" type="presParOf" srcId="{D3AF04C5-ED05-D24D-AA90-D6121BD58B3B}" destId="{1E7E87E7-AB1F-4C4C-A649-246B4A6E79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4EE77C-D943-E840-A10B-EE6C096F9A4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F0C55-7588-C64D-9608-E1AEC257E818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GPU</a:t>
          </a:r>
          <a:r>
            <a:rPr lang="zh-CN" altLang="en-US" b="1" dirty="0" smtClean="0">
              <a:latin typeface="黑体"/>
              <a:ea typeface="黑体"/>
              <a:cs typeface="黑体"/>
            </a:rPr>
            <a:t>基本概念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EBB34544-FBC6-1D4A-8CEF-6FD9C317B3F1}" type="par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58523B29-C0EC-3945-A6A8-18573D20F969}" type="sibTrans" cxnId="{F9EEB4EF-4465-9B4D-9E15-81B28C87EF08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BD97B014-8DEF-5C46-A24B-7F45AD32E997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b="1" dirty="0" smtClean="0">
              <a:latin typeface="黑体"/>
              <a:ea typeface="黑体"/>
              <a:cs typeface="黑体"/>
            </a:rPr>
            <a:t>体系结构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DF0C868B-A5C7-6E42-B3CE-1DB46DF198E3}" type="par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8024BE4-FC25-514E-A0A5-0D690212FF54}" type="sibTrans" cxnId="{63AEF4A8-D17C-A347-9E25-50A525D2F765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DCBB28E6-3D9F-1442-8B2A-7F62A209C5EB}">
      <dgm:prSet phldrT="[文本]"/>
      <dgm:spPr/>
      <dgm:t>
        <a:bodyPr/>
        <a:lstStyle/>
        <a:p>
          <a:r>
            <a:rPr lang="en-US" altLang="zh-CN" b="1" dirty="0" smtClean="0">
              <a:latin typeface="黑体"/>
              <a:ea typeface="黑体"/>
              <a:cs typeface="黑体"/>
            </a:rPr>
            <a:t>CUDA</a:t>
          </a:r>
          <a:r>
            <a:rPr lang="zh-CN" altLang="en-US" b="1" dirty="0" smtClean="0">
              <a:latin typeface="黑体"/>
              <a:ea typeface="黑体"/>
              <a:cs typeface="黑体"/>
            </a:rPr>
            <a:t>编程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6C5D8B4B-3FD8-F34C-9CB1-CBD96C1ABE47}" type="par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7067DC9E-1DBB-5A43-8AF8-FBE3B8A2346E}" type="sibTrans" cxnId="{EE831961-8891-BC40-BA2D-0B190354DDA0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4AD02AA-DA16-F14A-B706-0A3C2DB3F411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1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b="1" dirty="0">
            <a:latin typeface="黑体"/>
            <a:ea typeface="黑体"/>
            <a:cs typeface="黑体"/>
          </a:endParaRPr>
        </a:p>
      </dgm:t>
    </dgm:pt>
    <dgm:pt modelId="{777C69BD-A39F-4741-82CA-922340A862AE}" type="sib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08E9AAF9-B375-A74E-A0E6-62FBB5E3176C}" type="parTrans" cxnId="{FC094D09-2E22-9746-A35C-1E7CCF08E5D3}">
      <dgm:prSet/>
      <dgm:spPr/>
      <dgm:t>
        <a:bodyPr/>
        <a:lstStyle/>
        <a:p>
          <a:endParaRPr lang="zh-CN" altLang="en-US" b="1">
            <a:latin typeface="黑体"/>
            <a:ea typeface="黑体"/>
            <a:cs typeface="黑体"/>
          </a:endParaRPr>
        </a:p>
      </dgm:t>
    </dgm:pt>
    <dgm:pt modelId="{FC01B460-98B0-CA41-BCB9-D4DE8D37F27A}" type="pres">
      <dgm:prSet presAssocID="{CD4EE77C-D943-E840-A10B-EE6C096F9A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EB7C67-E599-3E45-93E4-75227E0B642A}" type="pres">
      <dgm:prSet presAssocID="{CD4EE77C-D943-E840-A10B-EE6C096F9A42}" presName="Name1" presStyleCnt="0"/>
      <dgm:spPr/>
    </dgm:pt>
    <dgm:pt modelId="{891F6650-ED0F-BD44-9B5D-24E06C815A5A}" type="pres">
      <dgm:prSet presAssocID="{CD4EE77C-D943-E840-A10B-EE6C096F9A42}" presName="cycle" presStyleCnt="0"/>
      <dgm:spPr/>
    </dgm:pt>
    <dgm:pt modelId="{1585E173-2F18-B542-B698-88ED2D3CFAA3}" type="pres">
      <dgm:prSet presAssocID="{CD4EE77C-D943-E840-A10B-EE6C096F9A42}" presName="srcNode" presStyleLbl="node1" presStyleIdx="0" presStyleCnt="4"/>
      <dgm:spPr/>
    </dgm:pt>
    <dgm:pt modelId="{CD43F58E-116C-6546-A130-329B8B7805D6}" type="pres">
      <dgm:prSet presAssocID="{CD4EE77C-D943-E840-A10B-EE6C096F9A4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3F8BE66-759A-6F43-910C-D6B6FA1B2CDF}" type="pres">
      <dgm:prSet presAssocID="{CD4EE77C-D943-E840-A10B-EE6C096F9A42}" presName="extraNode" presStyleLbl="node1" presStyleIdx="0" presStyleCnt="4"/>
      <dgm:spPr/>
    </dgm:pt>
    <dgm:pt modelId="{73BC450D-4928-CF4A-AAC0-42C449ECB922}" type="pres">
      <dgm:prSet presAssocID="{CD4EE77C-D943-E840-A10B-EE6C096F9A42}" presName="dstNode" presStyleLbl="node1" presStyleIdx="0" presStyleCnt="4"/>
      <dgm:spPr/>
    </dgm:pt>
    <dgm:pt modelId="{D036B776-425C-FC47-AF8E-1AA1ED28D7D6}" type="pres">
      <dgm:prSet presAssocID="{554F0C55-7588-C64D-9608-E1AEC257E8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93D85-9ABE-574F-A701-5EA0DFE60769}" type="pres">
      <dgm:prSet presAssocID="{554F0C55-7588-C64D-9608-E1AEC257E818}" presName="accent_1" presStyleCnt="0"/>
      <dgm:spPr/>
    </dgm:pt>
    <dgm:pt modelId="{3A0C2AE7-28E2-8444-B4C7-010B8BAFE7A3}" type="pres">
      <dgm:prSet presAssocID="{554F0C55-7588-C64D-9608-E1AEC257E818}" presName="accentRepeatNode" presStyleLbl="solidFgAcc1" presStyleIdx="0" presStyleCnt="4"/>
      <dgm:spPr/>
    </dgm:pt>
    <dgm:pt modelId="{0B7F9860-2D3E-674E-AC7F-0AB2006B2052}" type="pres">
      <dgm:prSet presAssocID="{BD97B014-8DEF-5C46-A24B-7F45AD32E99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40856-DC2A-DE41-9051-84719C57D423}" type="pres">
      <dgm:prSet presAssocID="{BD97B014-8DEF-5C46-A24B-7F45AD32E997}" presName="accent_2" presStyleCnt="0"/>
      <dgm:spPr/>
    </dgm:pt>
    <dgm:pt modelId="{D44557F5-294C-2C4A-AE37-3DBB1CB868EC}" type="pres">
      <dgm:prSet presAssocID="{BD97B014-8DEF-5C46-A24B-7F45AD32E997}" presName="accentRepeatNode" presStyleLbl="solidFgAcc1" presStyleIdx="1" presStyleCnt="4"/>
      <dgm:spPr/>
    </dgm:pt>
    <dgm:pt modelId="{0857132D-675C-864C-9C63-AAF53A8ADCDC}" type="pres">
      <dgm:prSet presAssocID="{DCBB28E6-3D9F-1442-8B2A-7F62A209C5E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F03E6-9C6D-F643-BC9B-E30E40CB2F1C}" type="pres">
      <dgm:prSet presAssocID="{DCBB28E6-3D9F-1442-8B2A-7F62A209C5EB}" presName="accent_3" presStyleCnt="0"/>
      <dgm:spPr/>
    </dgm:pt>
    <dgm:pt modelId="{5ADAE9EF-DD27-3E44-AAAF-7304D37D61BB}" type="pres">
      <dgm:prSet presAssocID="{DCBB28E6-3D9F-1442-8B2A-7F62A209C5EB}" presName="accentRepeatNode" presStyleLbl="solidFgAcc1" presStyleIdx="2" presStyleCnt="4"/>
      <dgm:spPr/>
    </dgm:pt>
    <dgm:pt modelId="{F76E4F0D-6B79-E84C-A307-1EFE66D2F945}" type="pres">
      <dgm:prSet presAssocID="{F4AD02AA-DA16-F14A-B706-0A3C2DB3F41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04C5-ED05-D24D-AA90-D6121BD58B3B}" type="pres">
      <dgm:prSet presAssocID="{F4AD02AA-DA16-F14A-B706-0A3C2DB3F411}" presName="accent_4" presStyleCnt="0"/>
      <dgm:spPr/>
    </dgm:pt>
    <dgm:pt modelId="{1E7E87E7-AB1F-4C4C-A649-246B4A6E798A}" type="pres">
      <dgm:prSet presAssocID="{F4AD02AA-DA16-F14A-B706-0A3C2DB3F411}" presName="accentRepeatNode" presStyleLbl="solidFgAcc1" presStyleIdx="3" presStyleCnt="4"/>
      <dgm:spPr/>
    </dgm:pt>
  </dgm:ptLst>
  <dgm:cxnLst>
    <dgm:cxn modelId="{F9EEB4EF-4465-9B4D-9E15-81B28C87EF08}" srcId="{CD4EE77C-D943-E840-A10B-EE6C096F9A42}" destId="{554F0C55-7588-C64D-9608-E1AEC257E818}" srcOrd="0" destOrd="0" parTransId="{EBB34544-FBC6-1D4A-8CEF-6FD9C317B3F1}" sibTransId="{58523B29-C0EC-3945-A6A8-18573D20F969}"/>
    <dgm:cxn modelId="{EE831961-8891-BC40-BA2D-0B190354DDA0}" srcId="{CD4EE77C-D943-E840-A10B-EE6C096F9A42}" destId="{DCBB28E6-3D9F-1442-8B2A-7F62A209C5EB}" srcOrd="2" destOrd="0" parTransId="{6C5D8B4B-3FD8-F34C-9CB1-CBD96C1ABE47}" sibTransId="{7067DC9E-1DBB-5A43-8AF8-FBE3B8A2346E}"/>
    <dgm:cxn modelId="{D01304DE-6D7B-4DD5-AC39-EC41D2663B80}" type="presOf" srcId="{554F0C55-7588-C64D-9608-E1AEC257E818}" destId="{D036B776-425C-FC47-AF8E-1AA1ED28D7D6}" srcOrd="0" destOrd="0" presId="urn:microsoft.com/office/officeart/2008/layout/VerticalCurvedList"/>
    <dgm:cxn modelId="{13BB540A-F07C-4BF4-8625-60806D1453AA}" type="presOf" srcId="{BD97B014-8DEF-5C46-A24B-7F45AD32E997}" destId="{0B7F9860-2D3E-674E-AC7F-0AB2006B2052}" srcOrd="0" destOrd="0" presId="urn:microsoft.com/office/officeart/2008/layout/VerticalCurvedList"/>
    <dgm:cxn modelId="{4387E652-E151-42E0-B2EB-56F3F0B3CD3B}" type="presOf" srcId="{DCBB28E6-3D9F-1442-8B2A-7F62A209C5EB}" destId="{0857132D-675C-864C-9C63-AAF53A8ADCDC}" srcOrd="0" destOrd="0" presId="urn:microsoft.com/office/officeart/2008/layout/VerticalCurvedList"/>
    <dgm:cxn modelId="{63AEF4A8-D17C-A347-9E25-50A525D2F765}" srcId="{CD4EE77C-D943-E840-A10B-EE6C096F9A42}" destId="{BD97B014-8DEF-5C46-A24B-7F45AD32E997}" srcOrd="1" destOrd="0" parTransId="{DF0C868B-A5C7-6E42-B3CE-1DB46DF198E3}" sibTransId="{78024BE4-FC25-514E-A0A5-0D690212FF54}"/>
    <dgm:cxn modelId="{FC094D09-2E22-9746-A35C-1E7CCF08E5D3}" srcId="{CD4EE77C-D943-E840-A10B-EE6C096F9A42}" destId="{F4AD02AA-DA16-F14A-B706-0A3C2DB3F411}" srcOrd="3" destOrd="0" parTransId="{08E9AAF9-B375-A74E-A0E6-62FBB5E3176C}" sibTransId="{777C69BD-A39F-4741-82CA-922340A862AE}"/>
    <dgm:cxn modelId="{9206AB09-AD00-4658-92A8-FDB489386780}" type="presOf" srcId="{58523B29-C0EC-3945-A6A8-18573D20F969}" destId="{CD43F58E-116C-6546-A130-329B8B7805D6}" srcOrd="0" destOrd="0" presId="urn:microsoft.com/office/officeart/2008/layout/VerticalCurvedList"/>
    <dgm:cxn modelId="{0F045634-B736-4DB0-A307-8C0FB449E3FD}" type="presOf" srcId="{CD4EE77C-D943-E840-A10B-EE6C096F9A42}" destId="{FC01B460-98B0-CA41-BCB9-D4DE8D37F27A}" srcOrd="0" destOrd="0" presId="urn:microsoft.com/office/officeart/2008/layout/VerticalCurvedList"/>
    <dgm:cxn modelId="{5E6F15D7-02EB-4A09-BD25-7FE3C555636A}" type="presOf" srcId="{F4AD02AA-DA16-F14A-B706-0A3C2DB3F411}" destId="{F76E4F0D-6B79-E84C-A307-1EFE66D2F945}" srcOrd="0" destOrd="0" presId="urn:microsoft.com/office/officeart/2008/layout/VerticalCurvedList"/>
    <dgm:cxn modelId="{F3F27502-9AB4-4B2F-B59B-87F05C7264E5}" type="presParOf" srcId="{FC01B460-98B0-CA41-BCB9-D4DE8D37F27A}" destId="{6DEB7C67-E599-3E45-93E4-75227E0B642A}" srcOrd="0" destOrd="0" presId="urn:microsoft.com/office/officeart/2008/layout/VerticalCurvedList"/>
    <dgm:cxn modelId="{3F51CF37-E428-4CD9-9546-FCAF17E91E8A}" type="presParOf" srcId="{6DEB7C67-E599-3E45-93E4-75227E0B642A}" destId="{891F6650-ED0F-BD44-9B5D-24E06C815A5A}" srcOrd="0" destOrd="0" presId="urn:microsoft.com/office/officeart/2008/layout/VerticalCurvedList"/>
    <dgm:cxn modelId="{B625E4B7-B564-4548-AD9F-C2C4AFE8B970}" type="presParOf" srcId="{891F6650-ED0F-BD44-9B5D-24E06C815A5A}" destId="{1585E173-2F18-B542-B698-88ED2D3CFAA3}" srcOrd="0" destOrd="0" presId="urn:microsoft.com/office/officeart/2008/layout/VerticalCurvedList"/>
    <dgm:cxn modelId="{F80D0456-C842-42A6-B243-65A8B8D1EFFB}" type="presParOf" srcId="{891F6650-ED0F-BD44-9B5D-24E06C815A5A}" destId="{CD43F58E-116C-6546-A130-329B8B7805D6}" srcOrd="1" destOrd="0" presId="urn:microsoft.com/office/officeart/2008/layout/VerticalCurvedList"/>
    <dgm:cxn modelId="{B7F5DA8E-EF45-4462-82E4-1706FEDA64C8}" type="presParOf" srcId="{891F6650-ED0F-BD44-9B5D-24E06C815A5A}" destId="{E3F8BE66-759A-6F43-910C-D6B6FA1B2CDF}" srcOrd="2" destOrd="0" presId="urn:microsoft.com/office/officeart/2008/layout/VerticalCurvedList"/>
    <dgm:cxn modelId="{5FAEE7F0-9E58-4193-BF53-E96FFE176384}" type="presParOf" srcId="{891F6650-ED0F-BD44-9B5D-24E06C815A5A}" destId="{73BC450D-4928-CF4A-AAC0-42C449ECB922}" srcOrd="3" destOrd="0" presId="urn:microsoft.com/office/officeart/2008/layout/VerticalCurvedList"/>
    <dgm:cxn modelId="{C2E686BD-159B-4E85-A412-47A8EB84FA82}" type="presParOf" srcId="{6DEB7C67-E599-3E45-93E4-75227E0B642A}" destId="{D036B776-425C-FC47-AF8E-1AA1ED28D7D6}" srcOrd="1" destOrd="0" presId="urn:microsoft.com/office/officeart/2008/layout/VerticalCurvedList"/>
    <dgm:cxn modelId="{03EDCFC9-22CB-4019-BEAD-89D1E300C715}" type="presParOf" srcId="{6DEB7C67-E599-3E45-93E4-75227E0B642A}" destId="{97493D85-9ABE-574F-A701-5EA0DFE60769}" srcOrd="2" destOrd="0" presId="urn:microsoft.com/office/officeart/2008/layout/VerticalCurvedList"/>
    <dgm:cxn modelId="{31790CF1-2B08-4EBE-BA54-CD0BBCB02972}" type="presParOf" srcId="{97493D85-9ABE-574F-A701-5EA0DFE60769}" destId="{3A0C2AE7-28E2-8444-B4C7-010B8BAFE7A3}" srcOrd="0" destOrd="0" presId="urn:microsoft.com/office/officeart/2008/layout/VerticalCurvedList"/>
    <dgm:cxn modelId="{32FEBDEA-BEBD-4E56-9468-C7C3A4686332}" type="presParOf" srcId="{6DEB7C67-E599-3E45-93E4-75227E0B642A}" destId="{0B7F9860-2D3E-674E-AC7F-0AB2006B2052}" srcOrd="3" destOrd="0" presId="urn:microsoft.com/office/officeart/2008/layout/VerticalCurvedList"/>
    <dgm:cxn modelId="{9BAA3D4E-F2B0-4BC0-A6A0-4914F859A2F2}" type="presParOf" srcId="{6DEB7C67-E599-3E45-93E4-75227E0B642A}" destId="{B6F40856-DC2A-DE41-9051-84719C57D423}" srcOrd="4" destOrd="0" presId="urn:microsoft.com/office/officeart/2008/layout/VerticalCurvedList"/>
    <dgm:cxn modelId="{8BE66D26-4B8E-4CBE-B273-0A34B1DF580B}" type="presParOf" srcId="{B6F40856-DC2A-DE41-9051-84719C57D423}" destId="{D44557F5-294C-2C4A-AE37-3DBB1CB868EC}" srcOrd="0" destOrd="0" presId="urn:microsoft.com/office/officeart/2008/layout/VerticalCurvedList"/>
    <dgm:cxn modelId="{1236ECCF-6425-4DE7-B56B-958CA8EC61A2}" type="presParOf" srcId="{6DEB7C67-E599-3E45-93E4-75227E0B642A}" destId="{0857132D-675C-864C-9C63-AAF53A8ADCDC}" srcOrd="5" destOrd="0" presId="urn:microsoft.com/office/officeart/2008/layout/VerticalCurvedList"/>
    <dgm:cxn modelId="{C031A6DA-400D-41A5-8AF8-23D1FDEC2F46}" type="presParOf" srcId="{6DEB7C67-E599-3E45-93E4-75227E0B642A}" destId="{E6FF03E6-9C6D-F643-BC9B-E30E40CB2F1C}" srcOrd="6" destOrd="0" presId="urn:microsoft.com/office/officeart/2008/layout/VerticalCurvedList"/>
    <dgm:cxn modelId="{26994DA6-CFE7-4547-8A6C-E71344490D6F}" type="presParOf" srcId="{E6FF03E6-9C6D-F643-BC9B-E30E40CB2F1C}" destId="{5ADAE9EF-DD27-3E44-AAAF-7304D37D61BB}" srcOrd="0" destOrd="0" presId="urn:microsoft.com/office/officeart/2008/layout/VerticalCurvedList"/>
    <dgm:cxn modelId="{D79C8F1D-5BAC-412A-A43D-8FBDCA6A2081}" type="presParOf" srcId="{6DEB7C67-E599-3E45-93E4-75227E0B642A}" destId="{F76E4F0D-6B79-E84C-A307-1EFE66D2F945}" srcOrd="7" destOrd="0" presId="urn:microsoft.com/office/officeart/2008/layout/VerticalCurvedList"/>
    <dgm:cxn modelId="{A2E46DC3-815F-4C0F-9EA7-9BF98D2FE42C}" type="presParOf" srcId="{6DEB7C67-E599-3E45-93E4-75227E0B642A}" destId="{D3AF04C5-ED05-D24D-AA90-D6121BD58B3B}" srcOrd="8" destOrd="0" presId="urn:microsoft.com/office/officeart/2008/layout/VerticalCurvedList"/>
    <dgm:cxn modelId="{9D9F7FBB-60A1-46BA-8B2E-0C349C350AD6}" type="presParOf" srcId="{D3AF04C5-ED05-D24D-AA90-D6121BD58B3B}" destId="{1E7E87E7-AB1F-4C4C-A649-246B4A6E79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F58E-116C-6546-A130-329B8B7805D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B776-425C-FC47-AF8E-1AA1ED28D7D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GPU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基本概念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440"/>
        <a:ext cx="5580684" cy="625205"/>
      </dsp:txXfrm>
    </dsp:sp>
    <dsp:sp modelId="{3A0C2AE7-28E2-8444-B4C7-010B8BAFE7A3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9860-2D3E-674E-AC7F-0AB2006B2052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体系结构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1250411"/>
        <a:ext cx="5222240" cy="625205"/>
      </dsp:txXfrm>
    </dsp:sp>
    <dsp:sp modelId="{D44557F5-294C-2C4A-AE37-3DBB1CB868EC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132D-675C-864C-9C63-AAF53A8ADCD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CUDA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编程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2188382"/>
        <a:ext cx="5222240" cy="625205"/>
      </dsp:txXfrm>
    </dsp:sp>
    <dsp:sp modelId="{5ADAE9EF-DD27-3E44-AAAF-7304D37D61BB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E4F0D-6B79-E84C-A307-1EFE66D2F94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6353"/>
        <a:ext cx="5580684" cy="625205"/>
      </dsp:txXfrm>
    </dsp:sp>
    <dsp:sp modelId="{1E7E87E7-AB1F-4C4C-A649-246B4A6E798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F58E-116C-6546-A130-329B8B7805D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B776-425C-FC47-AF8E-1AA1ED28D7D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GPU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基本概念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440"/>
        <a:ext cx="5580684" cy="625205"/>
      </dsp:txXfrm>
    </dsp:sp>
    <dsp:sp modelId="{3A0C2AE7-28E2-8444-B4C7-010B8BAFE7A3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9860-2D3E-674E-AC7F-0AB2006B2052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体系结构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1250411"/>
        <a:ext cx="5222240" cy="625205"/>
      </dsp:txXfrm>
    </dsp:sp>
    <dsp:sp modelId="{D44557F5-294C-2C4A-AE37-3DBB1CB868EC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132D-675C-864C-9C63-AAF53A8ADCD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CUDA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编程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2188382"/>
        <a:ext cx="5222240" cy="625205"/>
      </dsp:txXfrm>
    </dsp:sp>
    <dsp:sp modelId="{5ADAE9EF-DD27-3E44-AAAF-7304D37D61BB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E4F0D-6B79-E84C-A307-1EFE66D2F94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6353"/>
        <a:ext cx="5580684" cy="625205"/>
      </dsp:txXfrm>
    </dsp:sp>
    <dsp:sp modelId="{1E7E87E7-AB1F-4C4C-A649-246B4A6E798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F58E-116C-6546-A130-329B8B7805D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B776-425C-FC47-AF8E-1AA1ED28D7D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GPU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基本概念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440"/>
        <a:ext cx="5580684" cy="625205"/>
      </dsp:txXfrm>
    </dsp:sp>
    <dsp:sp modelId="{3A0C2AE7-28E2-8444-B4C7-010B8BAFE7A3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9860-2D3E-674E-AC7F-0AB2006B2052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体系结构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1250411"/>
        <a:ext cx="5222240" cy="625205"/>
      </dsp:txXfrm>
    </dsp:sp>
    <dsp:sp modelId="{D44557F5-294C-2C4A-AE37-3DBB1CB868EC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132D-675C-864C-9C63-AAF53A8ADCD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CUDA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编程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2188382"/>
        <a:ext cx="5222240" cy="625205"/>
      </dsp:txXfrm>
    </dsp:sp>
    <dsp:sp modelId="{5ADAE9EF-DD27-3E44-AAAF-7304D37D61BB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E4F0D-6B79-E84C-A307-1EFE66D2F94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6353"/>
        <a:ext cx="5580684" cy="625205"/>
      </dsp:txXfrm>
    </dsp:sp>
    <dsp:sp modelId="{1E7E87E7-AB1F-4C4C-A649-246B4A6E798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F58E-116C-6546-A130-329B8B7805D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B776-425C-FC47-AF8E-1AA1ED28D7D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GPU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基本概念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440"/>
        <a:ext cx="5580684" cy="625205"/>
      </dsp:txXfrm>
    </dsp:sp>
    <dsp:sp modelId="{3A0C2AE7-28E2-8444-B4C7-010B8BAFE7A3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9860-2D3E-674E-AC7F-0AB2006B2052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体系结构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1250411"/>
        <a:ext cx="5222240" cy="625205"/>
      </dsp:txXfrm>
    </dsp:sp>
    <dsp:sp modelId="{D44557F5-294C-2C4A-AE37-3DBB1CB868EC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132D-675C-864C-9C63-AAF53A8ADCD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CUDA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编程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2188382"/>
        <a:ext cx="5222240" cy="625205"/>
      </dsp:txXfrm>
    </dsp:sp>
    <dsp:sp modelId="{5ADAE9EF-DD27-3E44-AAAF-7304D37D61BB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E4F0D-6B79-E84C-A307-1EFE66D2F94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6353"/>
        <a:ext cx="5580684" cy="625205"/>
      </dsp:txXfrm>
    </dsp:sp>
    <dsp:sp modelId="{1E7E87E7-AB1F-4C4C-A649-246B4A6E798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F58E-116C-6546-A130-329B8B7805D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B776-425C-FC47-AF8E-1AA1ED28D7D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GPU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基本概念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440"/>
        <a:ext cx="5580684" cy="625205"/>
      </dsp:txXfrm>
    </dsp:sp>
    <dsp:sp modelId="{3A0C2AE7-28E2-8444-B4C7-010B8BAFE7A3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9860-2D3E-674E-AC7F-0AB2006B2052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NVidia Fermi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体系结构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1250411"/>
        <a:ext cx="5222240" cy="625205"/>
      </dsp:txXfrm>
    </dsp:sp>
    <dsp:sp modelId="{D44557F5-294C-2C4A-AE37-3DBB1CB868EC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132D-675C-864C-9C63-AAF53A8ADCD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>
              <a:latin typeface="黑体"/>
              <a:ea typeface="黑体"/>
              <a:cs typeface="黑体"/>
            </a:rPr>
            <a:t>CUDA</a:t>
          </a: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编程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818573" y="2188382"/>
        <a:ext cx="5222240" cy="625205"/>
      </dsp:txXfrm>
    </dsp:sp>
    <dsp:sp modelId="{5ADAE9EF-DD27-3E44-AAAF-7304D37D61BB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E4F0D-6B79-E84C-A307-1EFE66D2F94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latin typeface="黑体"/>
              <a:ea typeface="黑体"/>
              <a:cs typeface="黑体"/>
            </a:rPr>
            <a:t>矢量加法应用案例</a:t>
          </a:r>
          <a:endParaRPr lang="zh-CN" altLang="en-US" sz="3100" b="1" kern="1200" dirty="0">
            <a:latin typeface="黑体"/>
            <a:ea typeface="黑体"/>
            <a:cs typeface="黑体"/>
          </a:endParaRPr>
        </a:p>
      </dsp:txBody>
      <dsp:txXfrm>
        <a:off x="460128" y="3126353"/>
        <a:ext cx="5580684" cy="625205"/>
      </dsp:txXfrm>
    </dsp:sp>
    <dsp:sp modelId="{1E7E87E7-AB1F-4C4C-A649-246B4A6E798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2013/8/28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在嵌入式系统中的重要作用与广泛普及，本课时介绍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的应用背景，基本概念，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编程的基本技术。首先通过摩尔定律阐述多核的必要性，并描述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是多核的最典型案例，针对数据并行应用可以比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的性能超出数十倍。然后从体系结构的角度描述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的一款</a:t>
            </a:r>
            <a:r>
              <a:rPr lang="en-US" altLang="zh-CN" dirty="0" smtClean="0"/>
              <a:t>Fermi GPU</a:t>
            </a:r>
            <a:r>
              <a:rPr lang="zh-CN" altLang="en-US" dirty="0" smtClean="0"/>
              <a:t>。最后介绍业界应用广泛的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语言，并用一个简单的矢量加法例子来阐述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编程的基本概念。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46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引用一个比喻来描述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所适用的应用场景的差别。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35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阐述</a:t>
            </a:r>
            <a:r>
              <a:rPr lang="en-US" altLang="zh-CN" dirty="0" smtClean="0"/>
              <a:t>SISD,</a:t>
            </a:r>
            <a:r>
              <a:rPr lang="en-US" altLang="zh-CN" baseline="0" dirty="0" smtClean="0"/>
              <a:t> MIMD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SIMD</a:t>
            </a:r>
            <a:r>
              <a:rPr lang="zh-CN" altLang="en-US" baseline="0" dirty="0" smtClean="0"/>
              <a:t>的区别，并解释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所采用的</a:t>
            </a:r>
            <a:r>
              <a:rPr lang="en-US" altLang="zh-CN" sz="1200" dirty="0" smtClean="0"/>
              <a:t>SIMD</a:t>
            </a:r>
            <a:r>
              <a:rPr lang="zh-CN" altLang="en-US" sz="1200" dirty="0" smtClean="0"/>
              <a:t>运行模型适用于数据并行的应用，如图形图像，多媒体。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17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这一节简要描述</a:t>
            </a:r>
            <a:r>
              <a:rPr lang="en-US" altLang="zh-CN" dirty="0" smtClean="0"/>
              <a:t>NVidia Fermi GPU</a:t>
            </a:r>
            <a:r>
              <a:rPr lang="zh-CN" altLang="en-US" dirty="0" smtClean="0"/>
              <a:t>的体系结构。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1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阐述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之间的包含关系，强调其巨大数量的运算核（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8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进一步展示</a:t>
            </a:r>
            <a:r>
              <a:rPr lang="en-US" altLang="zh-CN" dirty="0" smtClean="0"/>
              <a:t>Fermi</a:t>
            </a:r>
            <a:r>
              <a:rPr lang="zh-CN" altLang="en-US" dirty="0" smtClean="0"/>
              <a:t>芯片的</a:t>
            </a:r>
            <a:r>
              <a:rPr lang="en-US" altLang="zh-CN" dirty="0" err="1" smtClean="0"/>
              <a:t>floorplan</a:t>
            </a:r>
            <a:r>
              <a:rPr lang="zh-CN" altLang="en-US" dirty="0" smtClean="0"/>
              <a:t>细节，描述计算核与调度器，寄存器与缓存的相对大小。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88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</a:t>
            </a:r>
            <a:r>
              <a:rPr lang="en-US" altLang="zh-CN" dirty="0" smtClean="0"/>
              <a:t>Fermi</a:t>
            </a:r>
            <a:r>
              <a:rPr lang="zh-CN" altLang="en-US" dirty="0" smtClean="0"/>
              <a:t>所特有的</a:t>
            </a:r>
            <a:r>
              <a:rPr lang="en-US" altLang="zh-CN" dirty="0" smtClean="0"/>
              <a:t>Dual-Warp</a:t>
            </a:r>
            <a:r>
              <a:rPr lang="zh-CN" altLang="en-US" dirty="0" smtClean="0"/>
              <a:t>调度器，与早期版本的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相比，可以进一步提高系统</a:t>
            </a:r>
            <a:r>
              <a:rPr lang="en-US" altLang="zh-CN" dirty="0" smtClean="0"/>
              <a:t>throughput.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92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下一节详细描述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编程的基本概念。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571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描述用于图形计算与通用计算的几个编程语言。由于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在业界的广泛应用，我们着重介绍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14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描述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线程的区别，解释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线程的轻量级，使其可以高效率的创建与销毁。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</a:t>
            </a:r>
            <a:r>
              <a:rPr lang="en-US" altLang="zh-CN" dirty="0" smtClean="0"/>
              <a:t>Grid, Block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之间的分层包含关系，以及</a:t>
            </a:r>
            <a:r>
              <a:rPr lang="en-US" altLang="zh-CN" dirty="0" smtClean="0"/>
              <a:t>Block Index, Thread Index</a:t>
            </a:r>
            <a:r>
              <a:rPr lang="zh-CN" altLang="en-US" dirty="0" smtClean="0"/>
              <a:t>的计算。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95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4</a:t>
            </a:fld>
            <a:endParaRPr lang="it-IT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介绍摩尔定律的基本概念。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用一个例子来阐述</a:t>
            </a:r>
            <a:r>
              <a:rPr lang="en-US" altLang="zh-CN" dirty="0" smtClean="0"/>
              <a:t>Grid,</a:t>
            </a:r>
            <a:r>
              <a:rPr lang="en-US" altLang="zh-CN" baseline="0" dirty="0" smtClean="0"/>
              <a:t> Block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Thread</a:t>
            </a:r>
            <a:r>
              <a:rPr lang="zh-CN" altLang="en-US" baseline="0" dirty="0" smtClean="0"/>
              <a:t>的包含关系。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648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用一个例子来阐述</a:t>
            </a:r>
            <a:r>
              <a:rPr lang="en-US" altLang="zh-CN" dirty="0" smtClean="0"/>
              <a:t>Thread Index</a:t>
            </a:r>
            <a:r>
              <a:rPr lang="zh-CN" altLang="en-US" dirty="0" smtClean="0"/>
              <a:t>的计算方法。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34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用一个例子来直观描述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上的执行过程：由硬件资源和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大小所决定，在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内部硬件调度器内实现，不受操作系统控制。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06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直观描述</a:t>
            </a:r>
            <a:r>
              <a:rPr lang="en-US" altLang="zh-CN" dirty="0" smtClean="0"/>
              <a:t>GPU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threads</a:t>
            </a:r>
            <a:r>
              <a:rPr lang="zh-CN" altLang="en-US" baseline="0" dirty="0" smtClean="0"/>
              <a:t>的执行过程，与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类似，通过重叠多个线程的计算与内存访问阶段来提高系统</a:t>
            </a:r>
            <a:r>
              <a:rPr lang="en-US" altLang="zh-CN" baseline="0" dirty="0" smtClean="0"/>
              <a:t>throughput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23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所定义的硬件计算能力概念，不同计算能力决定了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所能支持的线程数量。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42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简要介绍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的内存模型，包括线程私有内存</a:t>
            </a:r>
            <a:r>
              <a:rPr lang="en-US" altLang="zh-CN" baseline="0" dirty="0" smtClean="0"/>
              <a:t>, per-Block</a:t>
            </a:r>
            <a:r>
              <a:rPr lang="zh-CN" altLang="en-US" baseline="0" dirty="0" smtClean="0"/>
              <a:t>共享内存，与</a:t>
            </a:r>
            <a:r>
              <a:rPr lang="en-US" altLang="zh-CN" baseline="0" dirty="0" smtClean="0"/>
              <a:t>per-application</a:t>
            </a:r>
            <a:r>
              <a:rPr lang="zh-CN" altLang="en-US" baseline="0" dirty="0" smtClean="0"/>
              <a:t>全局内存。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667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介绍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的内存管理</a:t>
            </a:r>
            <a:r>
              <a:rPr lang="en-US" altLang="zh-CN" dirty="0" smtClean="0"/>
              <a:t>API, </a:t>
            </a:r>
            <a:r>
              <a:rPr lang="zh-CN" altLang="en-US" dirty="0" smtClean="0"/>
              <a:t>包括</a:t>
            </a:r>
            <a:r>
              <a:rPr lang="en-US" altLang="zh-CN" sz="1200" b="0" dirty="0" err="1" smtClean="0"/>
              <a:t>cudaMalloc</a:t>
            </a:r>
            <a:r>
              <a:rPr lang="en-US" altLang="zh-CN" sz="1200" b="0" dirty="0" smtClean="0"/>
              <a:t>()</a:t>
            </a:r>
            <a:r>
              <a:rPr lang="zh-CN" altLang="en-US" sz="1200" b="0" dirty="0" smtClean="0"/>
              <a:t>，</a:t>
            </a:r>
            <a:r>
              <a:rPr lang="en-US" altLang="zh-CN" sz="1200" b="0" dirty="0" err="1" smtClean="0"/>
              <a:t>cudaFree</a:t>
            </a:r>
            <a:r>
              <a:rPr lang="en-US" altLang="zh-CN" sz="1200" b="0" dirty="0" smtClean="0"/>
              <a:t>()</a:t>
            </a:r>
            <a:r>
              <a:rPr lang="zh-CN" altLang="en-US" sz="1200" b="0" dirty="0" smtClean="0"/>
              <a:t>与</a:t>
            </a:r>
            <a:r>
              <a:rPr lang="en-US" altLang="zh-CN" b="0" dirty="0" err="1" smtClean="0"/>
              <a:t>cudaMemcpy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37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函数的几个种类，包括</a:t>
            </a:r>
            <a:r>
              <a:rPr lang="en-US" altLang="zh-CN" dirty="0" smtClean="0"/>
              <a:t>__device__,</a:t>
            </a:r>
            <a:r>
              <a:rPr lang="en-US" altLang="zh-CN" baseline="0" dirty="0" smtClean="0"/>
              <a:t> __global__,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__host__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23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协同工作的以后计算平台，与典型的</a:t>
            </a:r>
            <a:r>
              <a:rPr lang="en-US" altLang="zh-CN" dirty="0" smtClean="0"/>
              <a:t>CPU+GPU</a:t>
            </a:r>
            <a:r>
              <a:rPr lang="zh-CN" altLang="en-US" dirty="0" smtClean="0"/>
              <a:t>的执行过程。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8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程序的编译过程。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86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介绍功耗与散热问题给处理器主频的提升带来瓶颈。在功率超过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的时候，已经不能有效散热。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046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用一个完整的矢量加法案例来进一步阐释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编程概念。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70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描述矢量加法的基本操作。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323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描述传统的串行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412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直观描述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程序的高层框架，程序的执行顺序，是以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master,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Gpu</a:t>
            </a:r>
            <a:r>
              <a:rPr lang="zh-CN" altLang="en-US" baseline="0" dirty="0" smtClean="0"/>
              <a:t>为加速器的执行模型。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38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程序的细节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通过调用</a:t>
            </a:r>
            <a:r>
              <a:rPr lang="en-US" altLang="zh-CN" dirty="0" smtClean="0"/>
              <a:t>CUDA</a:t>
            </a:r>
            <a:r>
              <a:rPr lang="en-US" altLang="zh-CN" baseline="0" dirty="0" smtClean="0"/>
              <a:t> API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上分配内存，创建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arrays</a:t>
            </a:r>
            <a:r>
              <a:rPr lang="zh-CN" altLang="en-US" baseline="0" dirty="0" smtClean="0"/>
              <a:t>，并在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上初始化两个输入</a:t>
            </a:r>
            <a:r>
              <a:rPr lang="en-US" altLang="zh-CN" baseline="0" dirty="0" smtClean="0"/>
              <a:t>arrays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9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继续描述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程序：将输入</a:t>
            </a:r>
            <a:r>
              <a:rPr lang="en-US" altLang="zh-CN" dirty="0" smtClean="0"/>
              <a:t>a,</a:t>
            </a:r>
            <a:r>
              <a:rPr lang="en-US" altLang="zh-CN" baseline="0" dirty="0" smtClean="0"/>
              <a:t> b arrays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CPU</a:t>
            </a:r>
            <a:r>
              <a:rPr lang="zh-CN" altLang="en-US" dirty="0" smtClean="0"/>
              <a:t>内存拷贝到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内存，调用</a:t>
            </a:r>
            <a:r>
              <a:rPr lang="en-US" altLang="zh-CN" dirty="0" smtClean="0"/>
              <a:t>Kernel Function</a:t>
            </a:r>
            <a:r>
              <a:rPr lang="zh-CN" altLang="en-US" dirty="0" smtClean="0"/>
              <a:t>实际执行矢量加法，然后将结果</a:t>
            </a:r>
            <a:r>
              <a:rPr lang="en-US" altLang="zh-CN" dirty="0" smtClean="0"/>
              <a:t>c array</a:t>
            </a:r>
            <a:r>
              <a:rPr lang="zh-CN" altLang="en-US" dirty="0" smtClean="0"/>
              <a:t>拷贝回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73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详细阐述</a:t>
            </a:r>
            <a:r>
              <a:rPr lang="en-US" altLang="zh-CN" dirty="0" smtClean="0"/>
              <a:t>kernel function add()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212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通过具体化描述几个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的代码细节，阐述</a:t>
            </a:r>
            <a:r>
              <a:rPr lang="en-US" altLang="zh-CN" dirty="0" smtClean="0"/>
              <a:t>Thread</a:t>
            </a:r>
            <a:r>
              <a:rPr lang="en-US" altLang="zh-CN" baseline="0" dirty="0" smtClean="0"/>
              <a:t> Index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CUDA</a:t>
            </a:r>
            <a:r>
              <a:rPr lang="zh-CN" altLang="en-US" baseline="0" dirty="0" smtClean="0"/>
              <a:t>编程中所起到的重要作用。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95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介绍多核处理器的普及，罗列各大芯片厂商近年来推出的多核芯片产品，并阐述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ea typeface="宋体" charset="-122"/>
              </a:rPr>
              <a:t>多核架构的最典型案例</a:t>
            </a:r>
            <a:r>
              <a:rPr lang="en-US" altLang="zh-CN" sz="1200" dirty="0" smtClean="0">
                <a:ea typeface="宋体" charset="-122"/>
              </a:rPr>
              <a:t>: </a:t>
            </a:r>
            <a:r>
              <a:rPr lang="zh-CN" altLang="en-US" sz="1200" dirty="0" smtClean="0">
                <a:ea typeface="宋体" charset="-122"/>
              </a:rPr>
              <a:t>每个</a:t>
            </a:r>
            <a:r>
              <a:rPr lang="en-US" altLang="zh-CN" sz="1200" dirty="0" smtClean="0">
                <a:ea typeface="宋体" charset="-122"/>
              </a:rPr>
              <a:t>GPU</a:t>
            </a:r>
            <a:r>
              <a:rPr lang="zh-CN" altLang="en-US" sz="1200" dirty="0" smtClean="0">
                <a:ea typeface="宋体" charset="-122"/>
              </a:rPr>
              <a:t>上有上千个计算核。</a:t>
            </a:r>
            <a:endParaRPr lang="en-US" altLang="zh-CN" sz="1200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29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CPU vs. GPU</a:t>
            </a:r>
            <a:r>
              <a:rPr lang="zh-CN" altLang="en-US" dirty="0" smtClean="0"/>
              <a:t>的性能差别，阐述对于特定应用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的性能优势。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floorplan</a:t>
            </a:r>
            <a:r>
              <a:rPr lang="zh-CN" altLang="en-US" dirty="0" smtClean="0"/>
              <a:t>的对比，直观描述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不同的设计理念：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将更多晶体管资源用于运算核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96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阐述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Latency-Oriented</a:t>
            </a:r>
            <a:r>
              <a:rPr lang="zh-CN" altLang="en-US" baseline="0" dirty="0" smtClean="0"/>
              <a:t>的设计理念，通过配置较大的</a:t>
            </a:r>
            <a:r>
              <a:rPr lang="en-US" altLang="zh-CN" baseline="0" dirty="0" smtClean="0"/>
              <a:t>cache</a:t>
            </a:r>
            <a:r>
              <a:rPr lang="zh-CN" altLang="en-US" baseline="0" dirty="0" smtClean="0"/>
              <a:t>与较为复杂的控制逻辑，以及较为复杂强大的运算核，减少计算的</a:t>
            </a:r>
            <a:r>
              <a:rPr lang="en-US" altLang="zh-CN" baseline="0" dirty="0" smtClean="0"/>
              <a:t>latency.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10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详细阐述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Throughput-Oriented</a:t>
            </a:r>
            <a:r>
              <a:rPr lang="zh-CN" altLang="en-US" baseline="0" dirty="0" smtClean="0"/>
              <a:t>的设计理念，通过配置较小的</a:t>
            </a:r>
            <a:r>
              <a:rPr lang="en-US" altLang="zh-CN" baseline="0" dirty="0" smtClean="0"/>
              <a:t>cache</a:t>
            </a:r>
            <a:r>
              <a:rPr lang="zh-CN" altLang="en-US" baseline="0" dirty="0" smtClean="0"/>
              <a:t>与较为简单的控制逻辑，节省出更多的芯片资源用于巨大数量的运算核。</a:t>
            </a:r>
            <a:r>
              <a:rPr lang="zh-CN" altLang="en-US" dirty="0" smtClean="0"/>
              <a:t>每个核的运算能力有限，通过并行处理提高系统的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18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比较较为高端的</a:t>
            </a:r>
            <a:r>
              <a:rPr lang="en-US" altLang="zh-CN" dirty="0" smtClean="0"/>
              <a:t>CPU(Intel </a:t>
            </a:r>
            <a:r>
              <a:rPr lang="en-US" altLang="zh-CN" dirty="0" err="1" smtClean="0"/>
              <a:t>Westmere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GPU(NVidia Fermi)</a:t>
            </a:r>
            <a:r>
              <a:rPr lang="zh-CN" altLang="en-US" dirty="0" smtClean="0"/>
              <a:t>的参数，阐述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适用于高度并行程序，而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则适用于串行程序。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70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1271D4B-2460-A04F-AE5B-BB4825162E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092991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5">
                    <a:lumMod val="75000"/>
                  </a:schemeClr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196752"/>
            <a:ext cx="8134672" cy="1728191"/>
          </a:xfrm>
        </p:spPr>
        <p:txBody>
          <a:bodyPr/>
          <a:lstStyle/>
          <a:p>
            <a:r>
              <a:rPr lang="zh-CN" altLang="en-US" b="1" dirty="0">
                <a:effectLst/>
                <a:latin typeface="黑体"/>
                <a:ea typeface="黑体"/>
                <a:cs typeface="黑体"/>
              </a:rPr>
              <a:t>嵌入式系统</a:t>
            </a:r>
            <a:endParaRPr lang="zh-CN" altLang="en-US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248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顾宗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华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2013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年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楷体"/>
                <a:ea typeface="楷体"/>
                <a:cs typeface="楷体"/>
              </a:rPr>
              <a:t>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8763" y="6497330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部分内容来自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产品资料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Throughput-Oriented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968552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较小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用于提高内存</a:t>
            </a:r>
            <a:r>
              <a:rPr lang="en-US" altLang="zh-CN" dirty="0" smtClean="0"/>
              <a:t>throughput</a:t>
            </a:r>
          </a:p>
          <a:p>
            <a:r>
              <a:rPr lang="zh-CN" altLang="en-US" dirty="0" smtClean="0"/>
              <a:t>控制逻辑较为简单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branch prediction logic</a:t>
            </a:r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data forwarding logic</a:t>
            </a:r>
          </a:p>
          <a:p>
            <a:r>
              <a:rPr lang="zh-CN" altLang="en-US" dirty="0" smtClean="0"/>
              <a:t>运算核较为简单，但个数很多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每个核的运算能力有限，通过并行处理提高系统的</a:t>
            </a:r>
            <a:r>
              <a:rPr lang="en-US" altLang="zh-CN" dirty="0" smtClean="0"/>
              <a:t>throughput</a:t>
            </a:r>
          </a:p>
          <a:p>
            <a:pPr lvl="1"/>
            <a:r>
              <a:rPr lang="zh-CN" altLang="en-US" dirty="0" smtClean="0"/>
              <a:t>需要巨大数量的线程来容忍内存延迟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060848"/>
            <a:ext cx="3462807" cy="311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Intel </a:t>
            </a:r>
            <a:r>
              <a:rPr lang="en-US" altLang="zh-CN" dirty="0" err="1" smtClean="0"/>
              <a:t>Westmere</a:t>
            </a:r>
            <a:r>
              <a:rPr lang="en-US" altLang="zh-CN" dirty="0" smtClean="0"/>
              <a:t> CPU vs. NVidia Fermi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84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vs.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你耕地</a:t>
            </a:r>
            <a:r>
              <a:rPr lang="zh-CN" altLang="en-US" dirty="0"/>
              <a:t>的时候，</a:t>
            </a:r>
            <a:r>
              <a:rPr lang="zh-CN" altLang="en-US" dirty="0" smtClean="0"/>
              <a:t>是选择用两头</a:t>
            </a:r>
            <a:r>
              <a:rPr lang="zh-CN" altLang="en-US" dirty="0"/>
              <a:t>强壮的牛</a:t>
            </a:r>
            <a:r>
              <a:rPr lang="zh-CN" altLang="en-US" dirty="0" smtClean="0"/>
              <a:t>（双核</a:t>
            </a:r>
            <a:r>
              <a:rPr lang="en-US" altLang="zh-CN" dirty="0" smtClean="0"/>
              <a:t>CPU</a:t>
            </a:r>
            <a:r>
              <a:rPr lang="zh-CN" altLang="en-US" dirty="0"/>
              <a:t>），还是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只</a:t>
            </a:r>
            <a:r>
              <a:rPr lang="zh-CN" altLang="en-US" dirty="0"/>
              <a:t>鸡 （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r>
              <a:rPr lang="en-US" altLang="zh-CN" dirty="0" smtClean="0"/>
              <a:t>--</a:t>
            </a:r>
            <a:r>
              <a:rPr lang="en-US" altLang="zh-CN" dirty="0"/>
              <a:t> Seymour </a:t>
            </a:r>
            <a:r>
              <a:rPr lang="en-US" altLang="zh-CN" dirty="0" smtClean="0"/>
              <a:t>Gray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879039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93" y="3950171"/>
            <a:ext cx="52959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SISD, MIMD and SIMD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8453" y="6021288"/>
            <a:ext cx="5267107" cy="1086217"/>
          </a:xfrm>
        </p:spPr>
        <p:txBody>
          <a:bodyPr>
            <a:normAutofit/>
          </a:bodyPr>
          <a:lstStyle/>
          <a:p>
            <a:r>
              <a:rPr lang="en-US" altLang="zh-CN" sz="1400" dirty="0" smtClean="0"/>
              <a:t>SIMD</a:t>
            </a:r>
            <a:r>
              <a:rPr lang="zh-CN" altLang="en-US" sz="1400" dirty="0"/>
              <a:t>运行</a:t>
            </a:r>
            <a:r>
              <a:rPr lang="zh-CN" altLang="en-US" sz="1400" dirty="0" smtClean="0"/>
              <a:t>模型适用于数据并行的应用，如图形图像，多媒体</a:t>
            </a:r>
            <a:endParaRPr lang="en-US" altLang="zh-CN" sz="1400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05022"/>
            <a:ext cx="347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单核</a:t>
            </a:r>
            <a:r>
              <a:rPr lang="en-US" altLang="zh-CN" sz="2000" dirty="0" smtClean="0"/>
              <a:t>CPU: SISD </a:t>
            </a:r>
          </a:p>
          <a:p>
            <a:pPr algn="ctr"/>
            <a:r>
              <a:rPr lang="en-US" altLang="zh-CN" sz="2000" dirty="0" smtClean="0"/>
              <a:t>(Single-Instruction, Single-Data)</a:t>
            </a:r>
            <a:endParaRPr lang="zh-CN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4359" y="3305022"/>
            <a:ext cx="398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多</a:t>
            </a:r>
            <a:r>
              <a:rPr lang="zh-CN" altLang="en-US" sz="2000" dirty="0" smtClean="0"/>
              <a:t>核</a:t>
            </a:r>
            <a:r>
              <a:rPr lang="en-US" altLang="zh-CN" sz="2000" dirty="0" smtClean="0"/>
              <a:t>CPU: MIMD </a:t>
            </a:r>
          </a:p>
          <a:p>
            <a:pPr algn="ctr"/>
            <a:r>
              <a:rPr lang="en-US" altLang="zh-CN" sz="2000" dirty="0" smtClean="0"/>
              <a:t>(Multiple-Instruction, multiple-Data)</a:t>
            </a:r>
            <a:endParaRPr lang="zh-CN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43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9" y="4012908"/>
            <a:ext cx="1762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90956" y="5733256"/>
            <a:ext cx="372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GPU: SIMD </a:t>
            </a:r>
          </a:p>
          <a:p>
            <a:pPr algn="ctr"/>
            <a:r>
              <a:rPr lang="en-US" altLang="zh-CN" sz="2000" dirty="0" smtClean="0"/>
              <a:t>(Single-Instruction, multiple-Data)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3568" y="332656"/>
            <a:ext cx="34607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B0F0"/>
                </a:solidFill>
                <a:ea typeface="黑体" pitchFamily="2" charset="-122"/>
              </a:rPr>
              <a:t>提纲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7383644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6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NVidia Fermi </a:t>
            </a:r>
            <a:r>
              <a:rPr lang="en-US" altLang="zh-CN" dirty="0" err="1" smtClean="0"/>
              <a:t>Archiecture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29" y="1196752"/>
            <a:ext cx="6547271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4" y="2875235"/>
            <a:ext cx="176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987" y="4593322"/>
            <a:ext cx="2342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SP</a:t>
            </a:r>
          </a:p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Stream Processor)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58461" y="5672093"/>
            <a:ext cx="2902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SM</a:t>
            </a:r>
          </a:p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Stream </a:t>
            </a:r>
            <a:r>
              <a:rPr lang="en-US" altLang="zh-CN" sz="2000" dirty="0" err="1" smtClean="0"/>
              <a:t>MultiProcessor</a:t>
            </a:r>
            <a:r>
              <a:rPr lang="en-US" altLang="zh-CN" sz="2000" dirty="0" smtClean="0"/>
              <a:t>)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595383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GPU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54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Floorplan</a:t>
            </a:r>
            <a:r>
              <a:rPr lang="en-US" altLang="zh-CN" dirty="0" smtClean="0"/>
              <a:t> of a NVidia </a:t>
            </a:r>
            <a:r>
              <a:rPr lang="en-US" altLang="zh-CN" dirty="0"/>
              <a:t>Fermi </a:t>
            </a:r>
            <a:r>
              <a:rPr lang="en-US" altLang="zh-CN" dirty="0" smtClean="0"/>
              <a:t>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7"/>
            <a:ext cx="3024336" cy="4913085"/>
          </a:xfrm>
        </p:spPr>
        <p:txBody>
          <a:bodyPr>
            <a:normAutofit lnSpcReduction="10000"/>
          </a:bodyPr>
          <a:lstStyle/>
          <a:p>
            <a:r>
              <a:rPr lang="en-US" altLang="zh-CN" b="0" dirty="0" smtClean="0"/>
              <a:t>Fermi’s </a:t>
            </a:r>
            <a:r>
              <a:rPr lang="en-US" altLang="zh-CN" b="0" dirty="0"/>
              <a:t>16 SM are positioned around a common L2 </a:t>
            </a:r>
            <a:r>
              <a:rPr lang="en-US" altLang="zh-CN" b="0" dirty="0" smtClean="0"/>
              <a:t>cache.</a:t>
            </a:r>
          </a:p>
          <a:p>
            <a:r>
              <a:rPr lang="en-US" altLang="zh-CN" b="0" dirty="0" smtClean="0"/>
              <a:t>Each </a:t>
            </a:r>
            <a:r>
              <a:rPr lang="en-US" altLang="zh-CN" b="0" dirty="0"/>
              <a:t>SM is a </a:t>
            </a:r>
            <a:r>
              <a:rPr lang="en-US" altLang="zh-CN" b="0" dirty="0" smtClean="0"/>
              <a:t>vertical rectangular </a:t>
            </a:r>
            <a:r>
              <a:rPr lang="en-US" altLang="zh-CN" b="0" dirty="0"/>
              <a:t>strip that contain 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an </a:t>
            </a:r>
            <a:r>
              <a:rPr lang="en-US" altLang="zh-CN" b="0" dirty="0"/>
              <a:t>orange portion (scheduler and dispatch), 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green </a:t>
            </a:r>
            <a:r>
              <a:rPr lang="en-US" altLang="zh-CN" b="0" dirty="0" smtClean="0"/>
              <a:t>portion (execution </a:t>
            </a:r>
            <a:r>
              <a:rPr lang="en-US" altLang="zh-CN" b="0" dirty="0"/>
              <a:t>units</a:t>
            </a:r>
            <a:r>
              <a:rPr lang="en-US" altLang="zh-CN" b="0" dirty="0" smtClean="0"/>
              <a:t>),</a:t>
            </a:r>
          </a:p>
          <a:p>
            <a:pPr lvl="1"/>
            <a:r>
              <a:rPr lang="en-US" altLang="zh-CN" b="0" dirty="0" smtClean="0"/>
              <a:t>and </a:t>
            </a:r>
            <a:r>
              <a:rPr lang="en-US" altLang="zh-CN" b="0" dirty="0"/>
              <a:t>light blue portions (register file and L1 cache).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29" y="1466424"/>
            <a:ext cx="6086530" cy="4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3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Warp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2232248" cy="4824536"/>
          </a:xfrm>
        </p:spPr>
        <p:txBody>
          <a:bodyPr>
            <a:normAutofit/>
          </a:bodyPr>
          <a:lstStyle/>
          <a:p>
            <a:r>
              <a:rPr lang="en-US" altLang="zh-CN" dirty="0"/>
              <a:t>CUDA</a:t>
            </a:r>
            <a:r>
              <a:rPr lang="zh-CN" altLang="en-US" dirty="0"/>
              <a:t>的一个</a:t>
            </a:r>
            <a:r>
              <a:rPr lang="en-US" altLang="zh-CN" dirty="0"/>
              <a:t>warp</a:t>
            </a:r>
            <a:r>
              <a:rPr lang="zh-CN" altLang="en-US" dirty="0"/>
              <a:t>包含</a:t>
            </a:r>
            <a:r>
              <a:rPr lang="en-US" altLang="zh-CN" dirty="0"/>
              <a:t>32</a:t>
            </a:r>
            <a:r>
              <a:rPr lang="zh-CN" altLang="en-US" dirty="0"/>
              <a:t>个线程</a:t>
            </a:r>
            <a:endParaRPr lang="en-US" altLang="zh-CN" dirty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warp scheduler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instruction dispatch unit, </a:t>
            </a:r>
            <a:r>
              <a:rPr lang="zh-CN" altLang="en-US" dirty="0" smtClean="0"/>
              <a:t>可以同时执行两个</a:t>
            </a:r>
            <a:r>
              <a:rPr lang="en-US" altLang="zh-CN" dirty="0" smtClean="0"/>
              <a:t>warp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621869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9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3568" y="332656"/>
            <a:ext cx="34607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B0F0"/>
                </a:solidFill>
                <a:ea typeface="黑体" pitchFamily="2" charset="-122"/>
              </a:rPr>
              <a:t>提纲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909070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6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编程语言：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用于图形计算</a:t>
            </a:r>
            <a:r>
              <a:rPr lang="en-US" altLang="zh-CN" dirty="0" smtClean="0"/>
              <a:t>:  DirectX, OpenGL</a:t>
            </a:r>
          </a:p>
          <a:p>
            <a:r>
              <a:rPr lang="zh-CN" altLang="en-US" dirty="0" smtClean="0"/>
              <a:t>用于通用计算：</a:t>
            </a:r>
            <a:r>
              <a:rPr lang="en-US" altLang="zh-CN" dirty="0" smtClean="0"/>
              <a:t>CUDA</a:t>
            </a:r>
            <a:r>
              <a:rPr lang="en-US" altLang="zh-CN" dirty="0"/>
              <a:t>, </a:t>
            </a:r>
            <a:r>
              <a:rPr lang="en-US" altLang="zh-CN" dirty="0" err="1"/>
              <a:t>OpenCL</a:t>
            </a:r>
            <a:r>
              <a:rPr lang="en-US" altLang="zh-CN" dirty="0"/>
              <a:t>, C++ AMP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CUDA</a:t>
            </a:r>
            <a:r>
              <a:rPr lang="zh-CN" altLang="en-US" dirty="0"/>
              <a:t>（</a:t>
            </a:r>
            <a:r>
              <a:rPr lang="en-US" altLang="zh-CN" dirty="0"/>
              <a:t>Compute Unified Device Architecture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显</a:t>
            </a:r>
            <a:r>
              <a:rPr lang="zh-CN" altLang="en-US" dirty="0"/>
              <a:t>卡厂商</a:t>
            </a:r>
            <a:r>
              <a:rPr lang="en-US" altLang="zh-CN" dirty="0" smtClean="0"/>
              <a:t>NVidia</a:t>
            </a:r>
            <a:r>
              <a:rPr lang="zh-CN" altLang="en-US" dirty="0"/>
              <a:t>于</a:t>
            </a: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zh-CN" altLang="en-US" dirty="0" smtClean="0"/>
              <a:t>推出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应用广泛，但局限于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GPU</a:t>
            </a:r>
          </a:p>
          <a:p>
            <a:pPr lvl="1"/>
            <a:r>
              <a:rPr lang="en-US" altLang="zh-CN" dirty="0" err="1"/>
              <a:t>OpenCL</a:t>
            </a:r>
            <a:r>
              <a:rPr lang="en-US" altLang="zh-CN" dirty="0"/>
              <a:t> (Open Computing Language) </a:t>
            </a:r>
            <a:r>
              <a:rPr lang="en-US" altLang="zh-CN" dirty="0" smtClean="0"/>
              <a:t>: </a:t>
            </a:r>
            <a:r>
              <a:rPr lang="zh-CN" altLang="en-US" dirty="0" smtClean="0"/>
              <a:t>跨</a:t>
            </a:r>
            <a:r>
              <a:rPr lang="zh-CN" altLang="en-US" dirty="0"/>
              <a:t>平台的异构编程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由</a:t>
            </a:r>
            <a:r>
              <a:rPr lang="en-US" altLang="zh-CN" dirty="0" smtClean="0"/>
              <a:t>Apple</a:t>
            </a:r>
            <a:r>
              <a:rPr lang="zh-CN" altLang="en-US" dirty="0"/>
              <a:t>领衔并联合</a:t>
            </a:r>
            <a:r>
              <a:rPr lang="en-US" altLang="zh-CN" dirty="0" err="1"/>
              <a:t>Nvidia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，</a:t>
            </a:r>
            <a:r>
              <a:rPr lang="en-US" altLang="zh-CN" dirty="0"/>
              <a:t>IBM</a:t>
            </a:r>
            <a:r>
              <a:rPr lang="zh-CN" altLang="en-US" dirty="0"/>
              <a:t>，</a:t>
            </a:r>
            <a:r>
              <a:rPr lang="en-US" altLang="zh-CN" dirty="0"/>
              <a:t>Intel</a:t>
            </a:r>
            <a:r>
              <a:rPr lang="zh-CN" altLang="en-US" dirty="0"/>
              <a:t>等众多厂商于</a:t>
            </a:r>
            <a:r>
              <a:rPr lang="en-US" altLang="zh-CN" dirty="0"/>
              <a:t>2008</a:t>
            </a:r>
            <a:r>
              <a:rPr lang="zh-CN" altLang="en-US" dirty="0"/>
              <a:t>年共同推出的一个开放标准， </a:t>
            </a:r>
            <a:r>
              <a:rPr lang="zh-CN" altLang="en-US" dirty="0" smtClean="0"/>
              <a:t>由非</a:t>
            </a:r>
            <a:r>
              <a:rPr lang="zh-CN" altLang="en-US" dirty="0"/>
              <a:t>营利性组织</a:t>
            </a:r>
            <a:r>
              <a:rPr lang="en-US" altLang="zh-CN" dirty="0" err="1"/>
              <a:t>Khronos</a:t>
            </a:r>
            <a:r>
              <a:rPr lang="en-US" altLang="zh-CN" dirty="0"/>
              <a:t> Group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 AMP: </a:t>
            </a:r>
            <a:r>
              <a:rPr lang="zh-CN" altLang="en-US" dirty="0" smtClean="0"/>
              <a:t>源于微软的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扩展，与微软产品结合紧密</a:t>
            </a:r>
            <a:endParaRPr lang="en-US" altLang="zh-CN" dirty="0" smtClean="0"/>
          </a:p>
          <a:p>
            <a:r>
              <a:rPr lang="zh-CN" altLang="en-US" dirty="0" smtClean="0"/>
              <a:t>我们主要介绍</a:t>
            </a:r>
            <a:r>
              <a:rPr lang="en-US" altLang="zh-CN" dirty="0" smtClean="0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1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3568" y="332656"/>
            <a:ext cx="34607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B0F0"/>
                </a:solidFill>
                <a:ea typeface="黑体" pitchFamily="2" charset="-122"/>
              </a:rPr>
              <a:t>提纲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5363074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2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 Kernels and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线程的区别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线程的创建，运行与销毁开销很小，比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线程更加轻量级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需要数千个线程来达到最高效率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远远超出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上运行的典型线程个数</a:t>
            </a:r>
            <a:endParaRPr lang="en-US" altLang="zh-CN" dirty="0" smtClean="0"/>
          </a:p>
          <a:p>
            <a:r>
              <a:rPr lang="zh-CN" altLang="en-US" dirty="0"/>
              <a:t>一个应用的数据并行部分实现为一个计算</a:t>
            </a:r>
            <a:r>
              <a:rPr lang="en-US" altLang="zh-CN" dirty="0"/>
              <a:t>kernel</a:t>
            </a:r>
            <a:r>
              <a:rPr lang="zh-CN" altLang="en-US" dirty="0"/>
              <a:t>，由多个线程</a:t>
            </a:r>
            <a:r>
              <a:rPr lang="zh-CN" altLang="en-US" dirty="0" smtClean="0"/>
              <a:t>执行</a:t>
            </a:r>
            <a:endParaRPr lang="en-US" altLang="zh-CN" dirty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Grid, Block,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424936" cy="5256584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个应用可以包含一个或多个</a:t>
            </a:r>
            <a:r>
              <a:rPr lang="en-US" altLang="zh-CN" dirty="0" smtClean="0"/>
              <a:t>thread grid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thread grid</a:t>
            </a:r>
            <a:r>
              <a:rPr lang="zh-CN" altLang="en-US" dirty="0" smtClean="0"/>
              <a:t>可以包含</a:t>
            </a:r>
            <a:r>
              <a:rPr lang="zh-CN" altLang="en-US" dirty="0"/>
              <a:t>一个或</a:t>
            </a:r>
            <a:r>
              <a:rPr lang="zh-CN" altLang="en-US" dirty="0" smtClean="0"/>
              <a:t>多</a:t>
            </a:r>
            <a:r>
              <a:rPr lang="zh-CN" altLang="en-US" dirty="0"/>
              <a:t>个</a:t>
            </a:r>
            <a:r>
              <a:rPr lang="en-US" altLang="zh-CN" dirty="0"/>
              <a:t>thread block; </a:t>
            </a:r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 smtClean="0"/>
              <a:t>包含</a:t>
            </a:r>
            <a:r>
              <a:rPr lang="zh-CN" altLang="en-US" dirty="0"/>
              <a:t>一个或</a:t>
            </a:r>
            <a:r>
              <a:rPr lang="zh-CN" altLang="en-US" dirty="0" smtClean="0"/>
              <a:t>多</a:t>
            </a:r>
            <a:r>
              <a:rPr lang="zh-CN" altLang="en-US" dirty="0"/>
              <a:t>个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（线程）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有一个独特的</a:t>
            </a:r>
            <a:r>
              <a:rPr lang="en-US" altLang="zh-CN" dirty="0" smtClean="0"/>
              <a:t>block index; </a:t>
            </a:r>
            <a:r>
              <a:rPr lang="zh-CN" altLang="en-US" dirty="0" smtClean="0"/>
              <a:t>可以是</a:t>
            </a:r>
            <a:r>
              <a:rPr lang="en-US" altLang="zh-CN" dirty="0"/>
              <a:t>1D, 2D, or 3D 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有</a:t>
            </a:r>
            <a:r>
              <a:rPr lang="zh-CN" altLang="en-US" dirty="0"/>
              <a:t>一</a:t>
            </a:r>
            <a:r>
              <a:rPr lang="zh-CN" altLang="en-US" dirty="0" smtClean="0"/>
              <a:t>个独特的</a:t>
            </a:r>
            <a:r>
              <a:rPr lang="en-US" altLang="zh-CN" dirty="0" smtClean="0"/>
              <a:t>thread index, </a:t>
            </a:r>
            <a:r>
              <a:rPr lang="zh-CN" altLang="en-US" dirty="0" smtClean="0"/>
              <a:t>可以是</a:t>
            </a:r>
            <a:r>
              <a:rPr lang="en-US" altLang="zh-CN" dirty="0"/>
              <a:t>1D, 2D, or </a:t>
            </a:r>
            <a:r>
              <a:rPr lang="en-US" altLang="zh-CN" dirty="0" smtClean="0"/>
              <a:t>3D</a:t>
            </a:r>
            <a:r>
              <a:rPr lang="zh-CN" altLang="en-US" dirty="0" smtClean="0"/>
              <a:t>；</a:t>
            </a:r>
            <a:r>
              <a:rPr lang="zh-CN" altLang="en-US" dirty="0"/>
              <a:t>用于计算内存地址与作出控制流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内部的线程可以通过共享内存交互；不同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的线程之间必须是独立的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4149080"/>
            <a:ext cx="561662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3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690864" cy="4824536"/>
          </a:xfrm>
        </p:spPr>
        <p:txBody>
          <a:bodyPr/>
          <a:lstStyle/>
          <a:p>
            <a:r>
              <a:rPr lang="zh-CN" altLang="en-US" dirty="0"/>
              <a:t>右图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thread grid</a:t>
            </a:r>
            <a:r>
              <a:rPr lang="zh-CN" altLang="en-US" dirty="0" smtClean="0"/>
              <a:t>包含</a:t>
            </a:r>
            <a:r>
              <a:rPr lang="en-US" altLang="zh-CN" dirty="0"/>
              <a:t>2D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thread blocks; </a:t>
            </a:r>
            <a:r>
              <a:rPr lang="en-US" altLang="zh-CN" dirty="0"/>
              <a:t>block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j), 0≤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 ≤ 1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thread block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threads; </a:t>
            </a:r>
            <a:r>
              <a:rPr lang="en-US" altLang="zh-CN" dirty="0"/>
              <a:t>thread index </a:t>
            </a:r>
            <a:r>
              <a:rPr lang="zh-CN" altLang="en-US" dirty="0" smtClean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≤ </a:t>
            </a:r>
            <a:r>
              <a:rPr lang="en-US" altLang="zh-CN" dirty="0" smtClean="0"/>
              <a:t>3, </a:t>
            </a:r>
            <a:r>
              <a:rPr lang="en-US" altLang="zh-CN" dirty="0"/>
              <a:t>0≤ </a:t>
            </a:r>
            <a:r>
              <a:rPr lang="en-US" altLang="zh-CN" dirty="0" smtClean="0"/>
              <a:t>j </a:t>
            </a:r>
            <a:r>
              <a:rPr lang="en-US" altLang="zh-CN" dirty="0"/>
              <a:t>≤ 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268760"/>
            <a:ext cx="41243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Index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19442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下图描述了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thread block</a:t>
            </a:r>
            <a:r>
              <a:rPr lang="zh-CN" altLang="en-US" dirty="0" smtClean="0"/>
              <a:t>；每个包含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个线程；每个线程的</a:t>
            </a:r>
            <a:r>
              <a:rPr lang="en-US" altLang="zh-CN" dirty="0" smtClean="0"/>
              <a:t>thread index</a:t>
            </a:r>
            <a:r>
              <a:rPr lang="zh-CN" altLang="en-US" dirty="0" smtClean="0"/>
              <a:t>计算公式为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blockIdx.x</a:t>
            </a:r>
            <a:r>
              <a:rPr lang="en-US" altLang="zh-CN" dirty="0"/>
              <a:t>* </a:t>
            </a:r>
            <a:r>
              <a:rPr lang="en-US" altLang="zh-CN" dirty="0" err="1"/>
              <a:t>blockDim.x</a:t>
            </a:r>
            <a:r>
              <a:rPr lang="en-US" altLang="zh-CN" dirty="0"/>
              <a:t>+ </a:t>
            </a:r>
            <a:r>
              <a:rPr lang="en-US" altLang="zh-CN" dirty="0" err="1"/>
              <a:t>threadIdx.x</a:t>
            </a:r>
            <a:r>
              <a:rPr lang="en-US" altLang="zh-CN" dirty="0"/>
              <a:t>; Thread Block 0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thread index 0…255; </a:t>
            </a:r>
            <a:r>
              <a:rPr lang="en-US" altLang="zh-CN" dirty="0"/>
              <a:t>Thread Block </a:t>
            </a:r>
            <a:r>
              <a:rPr lang="en-US" altLang="zh-CN" dirty="0" smtClean="0"/>
              <a:t>1</a:t>
            </a:r>
            <a:r>
              <a:rPr lang="zh-CN" altLang="en-US" dirty="0" smtClean="0"/>
              <a:t>包含</a:t>
            </a:r>
            <a:r>
              <a:rPr lang="en-US" altLang="zh-CN" dirty="0"/>
              <a:t>thread </a:t>
            </a:r>
            <a:r>
              <a:rPr lang="en-US" altLang="zh-CN" dirty="0" smtClean="0"/>
              <a:t>index 256…511; </a:t>
            </a:r>
            <a:r>
              <a:rPr lang="en-US" altLang="zh-CN" dirty="0"/>
              <a:t>Thread Block </a:t>
            </a:r>
            <a:r>
              <a:rPr lang="en-US" altLang="zh-CN" dirty="0" smtClean="0"/>
              <a:t>2</a:t>
            </a:r>
            <a:r>
              <a:rPr lang="zh-CN" altLang="en-US" dirty="0" smtClean="0"/>
              <a:t>包含</a:t>
            </a:r>
            <a:r>
              <a:rPr lang="en-US" altLang="zh-CN" dirty="0"/>
              <a:t>thread </a:t>
            </a:r>
            <a:r>
              <a:rPr lang="en-US" altLang="zh-CN" dirty="0" smtClean="0"/>
              <a:t>index 512…767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603111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588224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55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Thread Block</a:t>
            </a:r>
            <a:r>
              <a:rPr lang="en-US" altLang="zh-CN" dirty="0"/>
              <a:t>s</a:t>
            </a:r>
            <a:r>
              <a:rPr lang="zh-CN" altLang="en-US" dirty="0" smtClean="0"/>
              <a:t>在一个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上的执行过程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3526"/>
            <a:ext cx="8623908" cy="8857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内部的硬件调度器执行</a:t>
            </a:r>
            <a:r>
              <a:rPr lang="en-US" altLang="zh-CN" dirty="0" smtClean="0"/>
              <a:t>thread block</a:t>
            </a:r>
            <a:r>
              <a:rPr lang="zh-CN" altLang="en-US" dirty="0" smtClean="0"/>
              <a:t>调度算法；</a:t>
            </a:r>
            <a:r>
              <a:rPr lang="zh-CN" altLang="en-US" dirty="0"/>
              <a:t>没有优先级</a:t>
            </a:r>
            <a:r>
              <a:rPr lang="zh-CN" altLang="en-US" dirty="0" smtClean="0"/>
              <a:t>保障</a:t>
            </a:r>
            <a:endParaRPr lang="en-US" altLang="zh-CN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5"/>
            <a:ext cx="26193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" y="3734066"/>
            <a:ext cx="2584323" cy="149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763836" y="1412775"/>
            <a:ext cx="2974725" cy="1680782"/>
            <a:chOff x="2763836" y="1412775"/>
            <a:chExt cx="2974725" cy="1680782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522" y="1412775"/>
              <a:ext cx="2594039" cy="168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2763836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2160" y="1412775"/>
            <a:ext cx="3068948" cy="1690497"/>
            <a:chOff x="6012160" y="1412775"/>
            <a:chExt cx="3068948" cy="1690497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412775"/>
              <a:ext cx="2564892" cy="1690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右箭头 10"/>
            <p:cNvSpPr/>
            <p:nvPr/>
          </p:nvSpPr>
          <p:spPr>
            <a:xfrm>
              <a:off x="6012160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1800" y="3734066"/>
            <a:ext cx="3071767" cy="1685639"/>
            <a:chOff x="2771800" y="3734066"/>
            <a:chExt cx="3071767" cy="1685639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244" y="3734066"/>
              <a:ext cx="2584323" cy="1685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右箭头 11"/>
            <p:cNvSpPr/>
            <p:nvPr/>
          </p:nvSpPr>
          <p:spPr>
            <a:xfrm>
              <a:off x="2771800" y="4334571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2160" y="4005064"/>
            <a:ext cx="1538757" cy="1418463"/>
            <a:chOff x="6012160" y="4005064"/>
            <a:chExt cx="1538757" cy="1418463"/>
          </a:xfrm>
        </p:grpSpPr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005064"/>
              <a:ext cx="1034701" cy="14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右箭头 12"/>
            <p:cNvSpPr/>
            <p:nvPr/>
          </p:nvSpPr>
          <p:spPr>
            <a:xfrm>
              <a:off x="6012160" y="4281318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7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 Threads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2602632" cy="4824536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类似，通过重叠并发运行的不同线程的计算与内存访问阶段来提高</a:t>
            </a:r>
            <a:r>
              <a:rPr lang="en-US" altLang="zh-CN" dirty="0" smtClean="0"/>
              <a:t>throughput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58007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7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硬件计算能力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thread block</a:t>
            </a:r>
            <a:r>
              <a:rPr lang="zh-CN" altLang="en-US" dirty="0" smtClean="0"/>
              <a:t>可以并发运行在同一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不同的硬件</a:t>
            </a:r>
            <a:r>
              <a:rPr lang="en-US" altLang="zh-CN" dirty="0" smtClean="0"/>
              <a:t>compute capability</a:t>
            </a:r>
            <a:r>
              <a:rPr lang="zh-CN" altLang="en-US" dirty="0" smtClean="0"/>
              <a:t>决定了线程数量的限制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40968"/>
            <a:ext cx="9108504" cy="269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5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内存模型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5220072" cy="48245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Memories hierarchy</a:t>
            </a:r>
            <a:endParaRPr lang="en-US" altLang="zh-CN" dirty="0"/>
          </a:p>
          <a:p>
            <a:pPr lvl="1"/>
            <a:r>
              <a:rPr lang="en-US" altLang="zh-CN" dirty="0" smtClean="0"/>
              <a:t>R/W </a:t>
            </a:r>
            <a:r>
              <a:rPr lang="en-US" altLang="zh-CN" dirty="0"/>
              <a:t>per-thread </a:t>
            </a:r>
            <a:r>
              <a:rPr lang="en-US" altLang="zh-CN" dirty="0" smtClean="0"/>
              <a:t>private local memory</a:t>
            </a:r>
            <a:endParaRPr lang="en-US" altLang="zh-CN" dirty="0"/>
          </a:p>
          <a:p>
            <a:pPr lvl="1"/>
            <a:r>
              <a:rPr lang="en-US" altLang="zh-CN" dirty="0" smtClean="0"/>
              <a:t>R/W </a:t>
            </a:r>
            <a:r>
              <a:rPr lang="en-US" altLang="zh-CN" dirty="0"/>
              <a:t>per-block shared memory</a:t>
            </a:r>
          </a:p>
          <a:p>
            <a:pPr lvl="1"/>
            <a:r>
              <a:rPr lang="en-US" altLang="zh-CN" dirty="0" smtClean="0"/>
              <a:t>R/W per-application </a:t>
            </a:r>
            <a:r>
              <a:rPr lang="en-US" altLang="zh-CN" dirty="0"/>
              <a:t>global memory</a:t>
            </a:r>
          </a:p>
          <a:p>
            <a:pPr lvl="1"/>
            <a:r>
              <a:rPr lang="en-US" altLang="zh-CN" dirty="0" smtClean="0"/>
              <a:t>Read </a:t>
            </a:r>
            <a:r>
              <a:rPr lang="en-US" altLang="zh-CN" dirty="0"/>
              <a:t>only </a:t>
            </a:r>
            <a:r>
              <a:rPr lang="en-US" altLang="zh-CN" dirty="0" smtClean="0"/>
              <a:t>per-application </a:t>
            </a:r>
            <a:r>
              <a:rPr lang="en-US" altLang="zh-CN" dirty="0"/>
              <a:t>constant memory</a:t>
            </a:r>
          </a:p>
          <a:p>
            <a:r>
              <a:rPr lang="en-US" altLang="zh-CN" dirty="0" smtClean="0"/>
              <a:t>Host </a:t>
            </a:r>
            <a:r>
              <a:rPr lang="en-US" altLang="zh-CN" dirty="0"/>
              <a:t>code can</a:t>
            </a:r>
          </a:p>
          <a:p>
            <a:pPr lvl="1"/>
            <a:r>
              <a:rPr lang="en-US" altLang="zh-CN" dirty="0" smtClean="0"/>
              <a:t>Transfer </a:t>
            </a:r>
            <a:r>
              <a:rPr lang="en-US" altLang="zh-CN" dirty="0"/>
              <a:t>data </a:t>
            </a:r>
            <a:r>
              <a:rPr lang="en-US" altLang="zh-CN" dirty="0" smtClean="0"/>
              <a:t>between host memory and device global memory</a:t>
            </a:r>
            <a:endParaRPr lang="zh-CN" alt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83" y="1196752"/>
            <a:ext cx="383160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1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CUDA Device Memory Management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0" dirty="0" err="1" smtClean="0"/>
              <a:t>cudaMalloc</a:t>
            </a:r>
            <a:r>
              <a:rPr lang="en-US" altLang="zh-CN" sz="2400" b="0" dirty="0" smtClean="0"/>
              <a:t>()</a:t>
            </a:r>
          </a:p>
          <a:p>
            <a:pPr lvl="1"/>
            <a:r>
              <a:rPr lang="en-US" altLang="zh-CN" b="0" dirty="0" smtClean="0"/>
              <a:t>Allocates </a:t>
            </a:r>
            <a:r>
              <a:rPr lang="en-US" altLang="zh-CN" b="0" dirty="0"/>
              <a:t>object in the device global memory</a:t>
            </a:r>
          </a:p>
          <a:p>
            <a:pPr lvl="1"/>
            <a:r>
              <a:rPr lang="en-US" altLang="zh-CN" sz="2000" dirty="0"/>
              <a:t>Two </a:t>
            </a:r>
            <a:r>
              <a:rPr lang="en-US" altLang="zh-CN" sz="2000" dirty="0" smtClean="0"/>
              <a:t>parameters:	</a:t>
            </a:r>
          </a:p>
          <a:p>
            <a:pPr lvl="2"/>
            <a:r>
              <a:rPr lang="en-US" altLang="zh-CN" b="1" dirty="0" smtClean="0"/>
              <a:t>Address </a:t>
            </a:r>
            <a:r>
              <a:rPr lang="en-US" altLang="zh-CN" b="1" dirty="0"/>
              <a:t>of a pointe</a:t>
            </a:r>
            <a:r>
              <a:rPr lang="en-US" altLang="zh-CN" dirty="0"/>
              <a:t>r to the allocated object</a:t>
            </a:r>
          </a:p>
          <a:p>
            <a:pPr lvl="2"/>
            <a:r>
              <a:rPr lang="en-US" altLang="zh-CN" b="1" dirty="0"/>
              <a:t>Size </a:t>
            </a:r>
            <a:r>
              <a:rPr lang="en-US" altLang="zh-CN" b="1" dirty="0" smtClean="0"/>
              <a:t>of </a:t>
            </a:r>
            <a:r>
              <a:rPr lang="en-US" altLang="zh-CN" dirty="0" smtClean="0"/>
              <a:t>allocated </a:t>
            </a:r>
            <a:r>
              <a:rPr lang="en-US" altLang="zh-CN" dirty="0"/>
              <a:t>object in terms of bytes</a:t>
            </a:r>
          </a:p>
          <a:p>
            <a:r>
              <a:rPr lang="en-US" altLang="zh-CN" sz="2200" b="0" dirty="0" err="1" smtClean="0"/>
              <a:t>cudaFree</a:t>
            </a:r>
            <a:r>
              <a:rPr lang="en-US" altLang="zh-CN" sz="2200" b="0" dirty="0" smtClean="0"/>
              <a:t>()</a:t>
            </a:r>
          </a:p>
          <a:p>
            <a:pPr lvl="1"/>
            <a:r>
              <a:rPr lang="en-US" altLang="zh-CN" dirty="0" smtClean="0"/>
              <a:t>Frees </a:t>
            </a:r>
            <a:r>
              <a:rPr lang="en-US" altLang="zh-CN" dirty="0"/>
              <a:t>object from device global </a:t>
            </a:r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One parameter:</a:t>
            </a:r>
          </a:p>
          <a:p>
            <a:pPr lvl="2"/>
            <a:r>
              <a:rPr lang="en-US" altLang="zh-CN" sz="1400" b="1" dirty="0" smtClean="0"/>
              <a:t>Pointer </a:t>
            </a:r>
            <a:r>
              <a:rPr lang="en-US" altLang="zh-CN" sz="1400" dirty="0"/>
              <a:t>to freed object </a:t>
            </a:r>
            <a:endParaRPr lang="en-US" altLang="zh-CN" sz="1400" dirty="0" smtClean="0"/>
          </a:p>
          <a:p>
            <a:r>
              <a:rPr lang="en-US" altLang="zh-CN" b="0" dirty="0" err="1" smtClean="0"/>
              <a:t>cudaMemcpy</a:t>
            </a:r>
            <a:r>
              <a:rPr lang="en-US" altLang="zh-CN" b="0" dirty="0" smtClean="0"/>
              <a:t>()</a:t>
            </a:r>
          </a:p>
          <a:p>
            <a:pPr lvl="1"/>
            <a:r>
              <a:rPr lang="en-US" altLang="zh-CN" b="0" dirty="0" smtClean="0"/>
              <a:t>Memory </a:t>
            </a:r>
            <a:r>
              <a:rPr lang="en-US" altLang="zh-CN" b="0" dirty="0"/>
              <a:t>data transfer</a:t>
            </a:r>
          </a:p>
          <a:p>
            <a:pPr lvl="1"/>
            <a:r>
              <a:rPr lang="en-US" altLang="zh-CN" dirty="0" smtClean="0"/>
              <a:t>Four parameters</a:t>
            </a:r>
          </a:p>
          <a:p>
            <a:pPr lvl="2"/>
            <a:r>
              <a:rPr lang="en-US" altLang="zh-CN" dirty="0" smtClean="0"/>
              <a:t>Pointer </a:t>
            </a:r>
            <a:r>
              <a:rPr lang="en-US" altLang="zh-CN" dirty="0"/>
              <a:t>to destination </a:t>
            </a:r>
          </a:p>
          <a:p>
            <a:pPr lvl="2"/>
            <a:r>
              <a:rPr lang="en-US" altLang="zh-CN" dirty="0"/>
              <a:t>Pointer to source</a:t>
            </a:r>
          </a:p>
          <a:p>
            <a:pPr lvl="2"/>
            <a:r>
              <a:rPr lang="en-US" altLang="zh-CN" dirty="0"/>
              <a:t>Number of bytes copied</a:t>
            </a:r>
          </a:p>
          <a:p>
            <a:pPr lvl="2"/>
            <a:r>
              <a:rPr lang="en-US" altLang="zh-CN" dirty="0"/>
              <a:t>Type of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Host </a:t>
            </a:r>
            <a:r>
              <a:rPr lang="en-US" altLang="zh-CN" dirty="0"/>
              <a:t>to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Host </a:t>
            </a:r>
            <a:r>
              <a:rPr lang="en-US" altLang="zh-CN" dirty="0"/>
              <a:t>to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Device </a:t>
            </a:r>
            <a:r>
              <a:rPr lang="en-US" altLang="zh-CN" dirty="0"/>
              <a:t>to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Device </a:t>
            </a:r>
            <a:r>
              <a:rPr lang="en-US" altLang="zh-CN" dirty="0"/>
              <a:t>to </a:t>
            </a:r>
            <a:r>
              <a:rPr lang="en-US" altLang="zh-CN" dirty="0" smtClean="0"/>
              <a:t>Device</a:t>
            </a:r>
            <a:endParaRPr lang="zh-CN" altLang="en-US" b="0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Function 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60092"/>
            <a:ext cx="8229600" cy="2605211"/>
          </a:xfrm>
        </p:spPr>
        <p:txBody>
          <a:bodyPr/>
          <a:lstStyle/>
          <a:p>
            <a:r>
              <a:rPr lang="en-US" altLang="zh-CN" b="0" dirty="0" smtClean="0"/>
              <a:t>__</a:t>
            </a:r>
            <a:r>
              <a:rPr lang="en-US" altLang="zh-CN" b="0" dirty="0"/>
              <a:t>global</a:t>
            </a:r>
            <a:r>
              <a:rPr lang="en-US" altLang="zh-CN" b="0" dirty="0" smtClean="0"/>
              <a:t>__ defines </a:t>
            </a:r>
            <a:r>
              <a:rPr lang="en-US" altLang="zh-CN" b="0" dirty="0"/>
              <a:t>a kernel </a:t>
            </a:r>
            <a:r>
              <a:rPr lang="en-US" altLang="zh-CN" b="0" dirty="0" smtClean="0"/>
              <a:t>function</a:t>
            </a:r>
          </a:p>
          <a:p>
            <a:pPr lvl="1"/>
            <a:r>
              <a:rPr lang="en-US" altLang="zh-CN" b="0" dirty="0" smtClean="0"/>
              <a:t>Each </a:t>
            </a:r>
            <a:r>
              <a:rPr lang="en-US" altLang="zh-CN" b="0" dirty="0"/>
              <a:t>“__” consists of two underscore characters</a:t>
            </a:r>
          </a:p>
          <a:p>
            <a:r>
              <a:rPr lang="en-US" altLang="zh-CN" b="0" dirty="0"/>
              <a:t>A kernel function must return void</a:t>
            </a: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8077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3568" y="332656"/>
            <a:ext cx="34607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B0F0"/>
                </a:solidFill>
                <a:ea typeface="黑体" pitchFamily="2" charset="-122"/>
              </a:rPr>
              <a:t>提纲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384621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4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结合的</a:t>
            </a:r>
            <a:r>
              <a:rPr lang="zh-CN" altLang="en-US" dirty="0"/>
              <a:t>异构</a:t>
            </a:r>
            <a:r>
              <a:rPr lang="zh-CN" altLang="en-US" dirty="0" smtClean="0"/>
              <a:t>计算平台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通常协同工作来实现一个应用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用于执行程序的串行部分；</a:t>
            </a:r>
            <a:r>
              <a:rPr lang="en-US" altLang="zh-CN" dirty="0" smtClean="0"/>
              <a:t>GPU</a:t>
            </a:r>
            <a:r>
              <a:rPr lang="zh-CN" altLang="en-US" dirty="0"/>
              <a:t>用于执行</a:t>
            </a:r>
            <a:r>
              <a:rPr lang="zh-CN" altLang="en-US" dirty="0" smtClean="0"/>
              <a:t>程序的并行部分</a:t>
            </a:r>
            <a:endParaRPr lang="en-US" altLang="zh-CN" dirty="0" smtClean="0"/>
          </a:p>
          <a:p>
            <a:r>
              <a:rPr lang="zh-CN" altLang="en-US" dirty="0"/>
              <a:t>异构计算：硬件平台由不同类型指令集和体系架构的计算单元所组成，包括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/>
              <a:t>ASIC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3287345"/>
            <a:ext cx="3088779" cy="28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245" y="341389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CPU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7016" y="4060437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GPU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52245" y="478205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CPU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7016" y="550213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5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程序的编译过程 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91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3568" y="332656"/>
            <a:ext cx="34607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B0F0"/>
                </a:solidFill>
                <a:ea typeface="黑体" pitchFamily="2" charset="-122"/>
              </a:rPr>
              <a:t>提纲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374117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6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应用案例：矢量加法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array a, b</a:t>
            </a:r>
            <a:r>
              <a:rPr lang="zh-CN" altLang="en-US" dirty="0" smtClean="0"/>
              <a:t>相加并赋值给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77" y="1844824"/>
            <a:ext cx="6829640" cy="435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CPU 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/>
              <a:t>// Compute vector sum </a:t>
            </a:r>
            <a:r>
              <a:rPr lang="en-US" altLang="zh-CN" b="0" dirty="0" smtClean="0"/>
              <a:t>c </a:t>
            </a:r>
            <a:r>
              <a:rPr lang="en-US" altLang="zh-CN" b="0" dirty="0"/>
              <a:t>= </a:t>
            </a:r>
            <a:r>
              <a:rPr lang="en-US" altLang="zh-CN" b="0" dirty="0" err="1" smtClean="0"/>
              <a:t>a+b</a:t>
            </a:r>
            <a:endParaRPr lang="en-US" altLang="zh-CN" b="0" dirty="0"/>
          </a:p>
          <a:p>
            <a:r>
              <a:rPr lang="en-US" altLang="zh-CN" b="0" dirty="0"/>
              <a:t>void </a:t>
            </a:r>
            <a:r>
              <a:rPr lang="en-US" altLang="zh-CN" b="0" dirty="0" smtClean="0"/>
              <a:t>Add(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* a,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* b,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smtClean="0"/>
              <a:t>N)</a:t>
            </a:r>
            <a:endParaRPr lang="en-US" altLang="zh-CN" b="0" dirty="0"/>
          </a:p>
          <a:p>
            <a:r>
              <a:rPr lang="en-US" altLang="zh-CN" b="0" dirty="0"/>
              <a:t>{</a:t>
            </a:r>
          </a:p>
          <a:p>
            <a:r>
              <a:rPr lang="nn-NO" altLang="zh-CN" b="0" dirty="0"/>
              <a:t>for </a:t>
            </a:r>
            <a:r>
              <a:rPr lang="nn-NO" altLang="zh-CN" b="0" dirty="0" smtClean="0"/>
              <a:t>(i </a:t>
            </a:r>
            <a:r>
              <a:rPr lang="nn-NO" altLang="zh-CN" b="0" dirty="0"/>
              <a:t>= 0, </a:t>
            </a:r>
            <a:r>
              <a:rPr lang="nn-NO" altLang="zh-CN" b="0" dirty="0" smtClean="0"/>
              <a:t>i </a:t>
            </a:r>
            <a:r>
              <a:rPr lang="nn-NO" altLang="zh-CN" b="0" dirty="0"/>
              <a:t>&lt; </a:t>
            </a:r>
            <a:r>
              <a:rPr lang="nn-NO" altLang="zh-CN" b="0" dirty="0" smtClean="0"/>
              <a:t>N, </a:t>
            </a:r>
            <a:r>
              <a:rPr lang="nn-NO" altLang="zh-CN" b="0" dirty="0"/>
              <a:t>i++)</a:t>
            </a:r>
          </a:p>
          <a:p>
            <a:r>
              <a:rPr lang="en-US" altLang="zh-CN" b="0" dirty="0" smtClean="0"/>
              <a:t>c[</a:t>
            </a:r>
            <a:r>
              <a:rPr lang="en-US" altLang="zh-CN" b="0" dirty="0" err="1" smtClean="0"/>
              <a:t>i</a:t>
            </a:r>
            <a:r>
              <a:rPr lang="en-US" altLang="zh-CN" b="0" dirty="0"/>
              <a:t>] = </a:t>
            </a:r>
            <a:r>
              <a:rPr lang="en-US" altLang="zh-CN" b="0" dirty="0" smtClean="0"/>
              <a:t>a[</a:t>
            </a:r>
            <a:r>
              <a:rPr lang="en-US" altLang="zh-CN" b="0" dirty="0" err="1" smtClean="0"/>
              <a:t>i</a:t>
            </a:r>
            <a:r>
              <a:rPr lang="en-US" altLang="zh-CN" b="0" dirty="0"/>
              <a:t>] + </a:t>
            </a:r>
            <a:r>
              <a:rPr lang="en-US" altLang="zh-CN" b="0" dirty="0" smtClean="0"/>
              <a:t>b[</a:t>
            </a:r>
            <a:r>
              <a:rPr lang="en-US" altLang="zh-CN" b="0" dirty="0" err="1" smtClean="0"/>
              <a:t>i</a:t>
            </a:r>
            <a:r>
              <a:rPr lang="en-US" altLang="zh-CN" b="0" dirty="0"/>
              <a:t>];</a:t>
            </a:r>
          </a:p>
          <a:p>
            <a:r>
              <a:rPr lang="en-US" altLang="zh-CN" b="0" dirty="0"/>
              <a:t>}</a:t>
            </a:r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r>
              <a:rPr lang="en-US" altLang="zh-CN" b="0" dirty="0" smtClean="0"/>
              <a:t>{</a:t>
            </a:r>
          </a:p>
          <a:p>
            <a:r>
              <a:rPr lang="en-US" altLang="zh-CN" b="0" dirty="0" smtClean="0"/>
              <a:t>//Declare arrays a, b and c</a:t>
            </a:r>
            <a:endParaRPr lang="zh-CN" altLang="en-US" b="0" dirty="0"/>
          </a:p>
          <a:p>
            <a:r>
              <a:rPr lang="en-US" altLang="zh-CN" b="0" dirty="0" smtClean="0"/>
              <a:t>Add(a, b, c, </a:t>
            </a:r>
            <a:r>
              <a:rPr lang="en-US" altLang="zh-CN" b="0" dirty="0"/>
              <a:t>N</a:t>
            </a:r>
            <a:r>
              <a:rPr lang="en-US" altLang="zh-CN" b="0" dirty="0" smtClean="0"/>
              <a:t>);</a:t>
            </a:r>
          </a:p>
          <a:p>
            <a:r>
              <a:rPr lang="en-US" altLang="zh-CN" b="0" dirty="0" smtClean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2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的异构计算代码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8245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void </a:t>
            </a:r>
            <a:r>
              <a:rPr lang="en-US" altLang="zh-CN" b="0" dirty="0" err="1" smtClean="0"/>
              <a:t>vecAdd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* a,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* b,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smtClean="0"/>
              <a:t>N) </a:t>
            </a:r>
            <a:endParaRPr lang="en-US" altLang="zh-CN" b="0" dirty="0"/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 smtClean="0"/>
              <a:t>1</a:t>
            </a:r>
            <a:r>
              <a:rPr lang="en-US" altLang="zh-CN" b="0" dirty="0"/>
              <a:t>. // Allocate device memory for </a:t>
            </a:r>
            <a:r>
              <a:rPr lang="en-US" altLang="zh-CN" b="0" dirty="0" smtClean="0"/>
              <a:t>a, b, c</a:t>
            </a:r>
            <a:endParaRPr lang="en-US" altLang="zh-CN" b="0" dirty="0"/>
          </a:p>
          <a:p>
            <a:r>
              <a:rPr lang="en-US" altLang="zh-CN" b="0" dirty="0"/>
              <a:t>// copy </a:t>
            </a:r>
            <a:r>
              <a:rPr lang="en-US" altLang="zh-CN" b="0" dirty="0" smtClean="0"/>
              <a:t>a </a:t>
            </a:r>
            <a:r>
              <a:rPr lang="en-US" altLang="zh-CN" b="0" dirty="0"/>
              <a:t>and </a:t>
            </a:r>
            <a:r>
              <a:rPr lang="en-US" altLang="zh-CN" b="0" dirty="0" smtClean="0"/>
              <a:t>b </a:t>
            </a:r>
            <a:r>
              <a:rPr lang="en-US" altLang="zh-CN" b="0" dirty="0"/>
              <a:t>to device memory </a:t>
            </a:r>
          </a:p>
          <a:p>
            <a:r>
              <a:rPr lang="en-US" altLang="zh-CN" b="0" dirty="0"/>
              <a:t>2. // Kernel launch code –to </a:t>
            </a:r>
            <a:r>
              <a:rPr lang="en-US" altLang="zh-CN" b="0" dirty="0" smtClean="0"/>
              <a:t>let GPU </a:t>
            </a:r>
            <a:r>
              <a:rPr lang="en-US" altLang="zh-CN" b="0" dirty="0"/>
              <a:t>perform the actual vector addition</a:t>
            </a:r>
          </a:p>
          <a:p>
            <a:r>
              <a:rPr lang="en-US" altLang="zh-CN" b="0" dirty="0"/>
              <a:t>3. // copy </a:t>
            </a:r>
            <a:r>
              <a:rPr lang="en-US" altLang="zh-CN" b="0" dirty="0" smtClean="0"/>
              <a:t>c </a:t>
            </a:r>
            <a:r>
              <a:rPr lang="en-US" altLang="zh-CN" b="0" dirty="0"/>
              <a:t>from the device memory</a:t>
            </a:r>
          </a:p>
          <a:p>
            <a:r>
              <a:rPr lang="en-US" altLang="zh-CN" b="0" dirty="0"/>
              <a:t>// Free device </a:t>
            </a:r>
            <a:r>
              <a:rPr lang="en-US" altLang="zh-CN" b="0" dirty="0" smtClean="0"/>
              <a:t>memory for a, b, c</a:t>
            </a:r>
            <a:endParaRPr lang="en-US" altLang="zh-CN" b="0" dirty="0"/>
          </a:p>
          <a:p>
            <a:r>
              <a:rPr lang="en-US" altLang="zh-CN" b="0" dirty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37" y="1484784"/>
            <a:ext cx="448507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223"/>
            <a:ext cx="7117035" cy="51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5523232" y="2564904"/>
            <a:ext cx="2664296" cy="648072"/>
          </a:xfrm>
          <a:prstGeom prst="wedgeRectCallout">
            <a:avLst>
              <a:gd name="adj1" fmla="val -67963"/>
              <a:gd name="adj2" fmla="val 128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上创建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arrays</a:t>
            </a:r>
            <a:endParaRPr lang="en-US" altLang="zh-CN" sz="2000" dirty="0"/>
          </a:p>
        </p:txBody>
      </p:sp>
      <p:sp>
        <p:nvSpPr>
          <p:cNvPr id="8" name="矩形标注 7"/>
          <p:cNvSpPr/>
          <p:nvPr/>
        </p:nvSpPr>
        <p:spPr>
          <a:xfrm>
            <a:off x="5523232" y="4797152"/>
            <a:ext cx="2664296" cy="1008112"/>
          </a:xfrm>
          <a:prstGeom prst="wedgeRectCallout">
            <a:avLst>
              <a:gd name="adj1" fmla="val -95207"/>
              <a:gd name="adj2" fmla="val 208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上初始化</a:t>
            </a:r>
            <a:r>
              <a:rPr lang="en-US" altLang="zh-CN" sz="2000" dirty="0" smtClean="0"/>
              <a:t>arrays a </a:t>
            </a:r>
            <a:r>
              <a:rPr lang="zh-CN" altLang="en-US" sz="2000" dirty="0" smtClean="0"/>
              <a:t>与 </a:t>
            </a:r>
            <a:r>
              <a:rPr lang="en-US" altLang="zh-CN" sz="2000" dirty="0" smtClean="0"/>
              <a:t>b </a:t>
            </a:r>
            <a:r>
              <a:rPr lang="zh-CN" altLang="en-US" sz="2000" dirty="0" smtClean="0"/>
              <a:t>（也可以在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上初始化）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42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4693"/>
            <a:ext cx="6508955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372200" y="1685938"/>
            <a:ext cx="2664296" cy="1152128"/>
          </a:xfrm>
          <a:prstGeom prst="wedgeRectCallout">
            <a:avLst>
              <a:gd name="adj1" fmla="val -106883"/>
              <a:gd name="adj2" fmla="val -42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Add&lt;&lt;&lt;N,1&gt;&gt;&gt;: </a:t>
            </a:r>
            <a:r>
              <a:rPr lang="zh-CN" altLang="en-US" sz="2000" dirty="0"/>
              <a:t>创建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1D thread </a:t>
            </a:r>
            <a:r>
              <a:rPr lang="en-US" altLang="zh-CN" sz="2000" dirty="0"/>
              <a:t>block, </a:t>
            </a:r>
            <a:r>
              <a:rPr lang="zh-CN" altLang="en-US" sz="2000" dirty="0"/>
              <a:t>每个包含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线程</a:t>
            </a:r>
            <a:endParaRPr lang="en-US" altLang="zh-CN" sz="2000" dirty="0"/>
          </a:p>
        </p:txBody>
      </p:sp>
      <p:sp>
        <p:nvSpPr>
          <p:cNvPr id="7" name="矩形标注 6"/>
          <p:cNvSpPr/>
          <p:nvPr/>
        </p:nvSpPr>
        <p:spPr>
          <a:xfrm>
            <a:off x="6372200" y="3064782"/>
            <a:ext cx="2664296" cy="1008112"/>
          </a:xfrm>
          <a:prstGeom prst="wedgeRectCallout">
            <a:avLst>
              <a:gd name="adj1" fmla="val -94146"/>
              <a:gd name="adj2" fmla="val -55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array c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拷贝回到</a:t>
            </a:r>
            <a:r>
              <a:rPr lang="en-US" altLang="zh-CN" sz="2000" dirty="0" smtClean="0"/>
              <a:t> CPU</a:t>
            </a:r>
            <a:endParaRPr lang="en-US" altLang="zh-CN" sz="2000" dirty="0"/>
          </a:p>
        </p:txBody>
      </p:sp>
      <p:sp>
        <p:nvSpPr>
          <p:cNvPr id="8" name="矩形标注 7"/>
          <p:cNvSpPr/>
          <p:nvPr/>
        </p:nvSpPr>
        <p:spPr>
          <a:xfrm>
            <a:off x="6479704" y="4693"/>
            <a:ext cx="2664296" cy="1008112"/>
          </a:xfrm>
          <a:prstGeom prst="wedgeRectCallout">
            <a:avLst>
              <a:gd name="adj1" fmla="val -63010"/>
              <a:gd name="adj2" fmla="val -10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arrays a</a:t>
            </a:r>
            <a:r>
              <a:rPr lang="zh-CN" altLang="en-US" sz="2000" dirty="0" smtClean="0"/>
              <a:t>与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拷贝到</a:t>
            </a:r>
            <a:r>
              <a:rPr lang="en-US" altLang="zh-CN" sz="2000" dirty="0" smtClean="0"/>
              <a:t> GPU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4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add()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44812"/>
            <a:ext cx="8291264" cy="282049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 smtClean="0"/>
              <a:t>__global__ prefix </a:t>
            </a:r>
            <a:r>
              <a:rPr lang="zh-CN" altLang="en-US" b="0" dirty="0" smtClean="0"/>
              <a:t>表明</a:t>
            </a:r>
            <a:r>
              <a:rPr lang="en-US" altLang="zh-CN" b="0" dirty="0" smtClean="0"/>
              <a:t>add()</a:t>
            </a:r>
            <a:r>
              <a:rPr lang="zh-CN" altLang="en-US" b="0" dirty="0" smtClean="0"/>
              <a:t>是一个</a:t>
            </a:r>
            <a:r>
              <a:rPr lang="en-US" altLang="zh-CN" b="0" dirty="0" smtClean="0"/>
              <a:t>device function, 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 GPU</a:t>
            </a:r>
            <a:r>
              <a:rPr lang="zh-CN" altLang="en-US" b="0" dirty="0" smtClean="0"/>
              <a:t>上执行</a:t>
            </a:r>
            <a:endParaRPr lang="en-US" altLang="zh-CN" b="0" dirty="0" smtClean="0"/>
          </a:p>
          <a:p>
            <a:r>
              <a:rPr lang="zh-CN" altLang="en-US" b="0" dirty="0" smtClean="0"/>
              <a:t>由于每个</a:t>
            </a:r>
            <a:r>
              <a:rPr lang="en-US" altLang="zh-CN" b="0" dirty="0" smtClean="0"/>
              <a:t>1D thread block</a:t>
            </a:r>
            <a:r>
              <a:rPr lang="zh-CN" altLang="en-US" b="0" dirty="0" smtClean="0"/>
              <a:t>仅包含一个线程，</a:t>
            </a:r>
            <a:r>
              <a:rPr lang="en-US" altLang="zh-CN" b="0" dirty="0" smtClean="0"/>
              <a:t>thread index</a:t>
            </a:r>
            <a:r>
              <a:rPr lang="zh-CN" altLang="en-US" b="0" dirty="0" smtClean="0"/>
              <a:t>的计算公式成为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blockIdx.x</a:t>
            </a:r>
            <a:r>
              <a:rPr lang="en-US" altLang="zh-CN" b="0" dirty="0"/>
              <a:t>* </a:t>
            </a:r>
            <a:r>
              <a:rPr lang="en-US" altLang="zh-CN" b="0" dirty="0" err="1"/>
              <a:t>blockDim.x</a:t>
            </a:r>
            <a:r>
              <a:rPr lang="en-US" altLang="zh-CN" b="0" dirty="0"/>
              <a:t>+ </a:t>
            </a:r>
            <a:r>
              <a:rPr lang="en-US" altLang="zh-CN" b="0" dirty="0" err="1" smtClean="0"/>
              <a:t>threadIdx.x</a:t>
            </a:r>
            <a:r>
              <a:rPr lang="en-US" altLang="zh-CN" b="0" dirty="0"/>
              <a:t> </a:t>
            </a:r>
            <a:r>
              <a:rPr lang="en-US" altLang="zh-CN" b="0" dirty="0" smtClean="0"/>
              <a:t>= </a:t>
            </a:r>
            <a:r>
              <a:rPr lang="en-US" altLang="zh-CN" b="0" dirty="0" err="1" smtClean="0"/>
              <a:t>blockIdx.x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1+0=</a:t>
            </a:r>
            <a:r>
              <a:rPr lang="en-US" altLang="zh-CN" b="0" dirty="0"/>
              <a:t> </a:t>
            </a:r>
            <a:r>
              <a:rPr lang="en-US" altLang="zh-CN" b="0" dirty="0" err="1"/>
              <a:t>blockIdx.x</a:t>
            </a:r>
            <a:endParaRPr lang="en-US" altLang="zh-CN" b="0" dirty="0" smtClean="0"/>
          </a:p>
          <a:p>
            <a:r>
              <a:rPr lang="zh-CN" altLang="en-US" b="0" dirty="0" smtClean="0"/>
              <a:t>每个线程负责计算</a:t>
            </a:r>
            <a:r>
              <a:rPr lang="zh-CN" altLang="en-US" b="0" dirty="0"/>
              <a:t>一</a:t>
            </a:r>
            <a:r>
              <a:rPr lang="zh-CN" altLang="en-US" b="0" dirty="0" smtClean="0"/>
              <a:t>个</a:t>
            </a:r>
            <a:r>
              <a:rPr lang="en-US" altLang="zh-CN" b="0" dirty="0" smtClean="0"/>
              <a:t>array index</a:t>
            </a:r>
            <a:r>
              <a:rPr lang="zh-CN" altLang="en-US" b="0" dirty="0" smtClean="0"/>
              <a:t>的加法，因此</a:t>
            </a:r>
            <a:r>
              <a:rPr lang="en-US" altLang="zh-CN" b="0" dirty="0" err="1" smtClean="0"/>
              <a:t>tid</a:t>
            </a:r>
            <a:r>
              <a:rPr lang="zh-CN" altLang="en-US" b="0" dirty="0" smtClean="0"/>
              <a:t>的范围也就是</a:t>
            </a:r>
            <a:r>
              <a:rPr lang="en-US" altLang="zh-CN" b="0" dirty="0" smtClean="0"/>
              <a:t>array index</a:t>
            </a:r>
            <a:r>
              <a:rPr lang="zh-CN" altLang="en-US" b="0" dirty="0" smtClean="0"/>
              <a:t>的范围 </a:t>
            </a:r>
            <a:r>
              <a:rPr lang="en-US" altLang="zh-CN" b="0" dirty="0" smtClean="0"/>
              <a:t>[0…N-1]</a:t>
            </a:r>
          </a:p>
          <a:p>
            <a:r>
              <a:rPr lang="en-US" altLang="zh-CN" b="0" dirty="0" smtClean="0"/>
              <a:t>If (</a:t>
            </a:r>
            <a:r>
              <a:rPr lang="en-US" altLang="zh-CN" b="0" dirty="0" err="1" smtClean="0"/>
              <a:t>tid</a:t>
            </a:r>
            <a:r>
              <a:rPr lang="en-US" altLang="zh-CN" b="0" dirty="0" smtClean="0"/>
              <a:t> &lt; N) </a:t>
            </a:r>
            <a:r>
              <a:rPr lang="zh-CN" altLang="en-US" b="0" dirty="0" smtClean="0"/>
              <a:t>在本例子中其实并不必要，永远为</a:t>
            </a:r>
            <a:r>
              <a:rPr lang="en-US" altLang="zh-CN" b="0" dirty="0" smtClean="0"/>
              <a:t>true, </a:t>
            </a:r>
            <a:r>
              <a:rPr lang="zh-CN" altLang="en-US" b="0" dirty="0" smtClean="0"/>
              <a:t>但是为了代码重用的安全性，保守性的加入这个</a:t>
            </a:r>
            <a:r>
              <a:rPr lang="en-US" altLang="zh-CN" b="0" dirty="0" smtClean="0"/>
              <a:t>condition check</a:t>
            </a:r>
            <a:endParaRPr lang="zh-CN" altLang="en-US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0" y="1331362"/>
            <a:ext cx="8470707" cy="200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block/thread</a:t>
            </a:r>
            <a:r>
              <a:rPr lang="zh-CN" altLang="en-US" dirty="0" smtClean="0"/>
              <a:t>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4410"/>
            <a:ext cx="7925239" cy="511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4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35038" y="125760"/>
            <a:ext cx="7237412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摩尔定律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196752"/>
            <a:ext cx="7913688" cy="2808511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charset="-122"/>
              </a:rPr>
              <a:t>芯片上的晶体管个数每隔</a:t>
            </a:r>
            <a:r>
              <a:rPr lang="en-US" altLang="zh-CN" sz="2400" dirty="0" smtClean="0">
                <a:ea typeface="宋体" charset="-122"/>
              </a:rPr>
              <a:t>18 to 24</a:t>
            </a:r>
            <a:r>
              <a:rPr lang="zh-CN" altLang="en-US" sz="2400" dirty="0" smtClean="0">
                <a:ea typeface="宋体" charset="-122"/>
              </a:rPr>
              <a:t>个月增加一倍</a:t>
            </a:r>
            <a:endParaRPr lang="en-US" altLang="zh-CN" sz="2400" dirty="0" smtClean="0">
              <a:ea typeface="宋体" charset="-122"/>
            </a:endParaRP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87624" y="1556792"/>
            <a:ext cx="7126467" cy="4769722"/>
          </a:xfrm>
          <a:noFill/>
        </p:spPr>
      </p:pic>
    </p:spTree>
    <p:extLst>
      <p:ext uri="{BB962C8B-B14F-4D97-AF65-F5344CB8AC3E}">
        <p14:creationId xmlns:p14="http://schemas.microsoft.com/office/powerpoint/2010/main" val="4186324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6017867" cy="4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功耗问题使摩尔定律遇到瓶颈</a:t>
            </a:r>
            <a:endParaRPr lang="zh-CN" altLang="en-US" sz="3600" dirty="0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304746" y="1321325"/>
            <a:ext cx="8640010" cy="4958308"/>
            <a:chOff x="520" y="1389"/>
            <a:chExt cx="4900" cy="2812"/>
          </a:xfrm>
        </p:grpSpPr>
        <p:graphicFrame>
          <p:nvGraphicFramePr>
            <p:cNvPr id="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name="Microsoft Graph 图表" r:id="rId4" imgW="6096000" imgH="4067175" progId="MSGraph.Chart.8">
                    <p:embed followColorScheme="full"/>
                  </p:oleObj>
                </mc:Choice>
                <mc:Fallback>
                  <p:oleObj name="Microsoft Graph 图表" r:id="rId4" imgW="6096000" imgH="4067175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16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18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 dirty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 dirty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27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28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6389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多核的普及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单核的主频局限于</a:t>
            </a:r>
            <a:r>
              <a:rPr lang="en-US" altLang="zh-CN" dirty="0" smtClean="0"/>
              <a:t>4GHz</a:t>
            </a:r>
            <a:r>
              <a:rPr lang="zh-CN" altLang="en-US" dirty="0" smtClean="0"/>
              <a:t>以下，由于功耗，散热与内存墙等问题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架构逐渐得到普及</a:t>
            </a:r>
            <a:endParaRPr lang="en-US" altLang="zh-CN" dirty="0" smtClean="0"/>
          </a:p>
          <a:p>
            <a:pPr lvl="1"/>
            <a:r>
              <a:rPr lang="it-IT" altLang="zh-CN" sz="2000" dirty="0">
                <a:ea typeface="宋体" charset="-122"/>
              </a:rPr>
              <a:t>Intel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Core2, Itanium, Xeon: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AMD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Opteron, Athlon 64 X2, Phenom: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IBM-Toshiba-Sony Cell processor: 8 cores (PSX3)</a:t>
            </a:r>
          </a:p>
          <a:p>
            <a:pPr lvl="1"/>
            <a:r>
              <a:rPr lang="it-IT" altLang="zh-CN" sz="2000" dirty="0">
                <a:ea typeface="宋体" charset="-122"/>
              </a:rPr>
              <a:t>ARM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MPCore: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Sun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Niagara UltraSPARC: 8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Tilera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TILE64: 64-core</a:t>
            </a:r>
          </a:p>
          <a:p>
            <a:pPr lvl="1"/>
            <a:r>
              <a:rPr lang="it-IT" altLang="zh-CN" sz="2000" dirty="0">
                <a:ea typeface="宋体" charset="-122"/>
              </a:rPr>
              <a:t>Nios II: x soft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TI, Freescale, Atmel, Broadcom,Picochip (picoArray up to 300 DSP cores), ... </a:t>
            </a:r>
            <a:endParaRPr lang="it-IT" altLang="zh-CN" sz="2000" dirty="0" smtClean="0">
              <a:ea typeface="宋体" charset="-122"/>
            </a:endParaRPr>
          </a:p>
          <a:p>
            <a:r>
              <a:rPr lang="en-US" altLang="zh-CN" sz="2100" dirty="0" smtClean="0">
                <a:ea typeface="宋体" charset="-122"/>
              </a:rPr>
              <a:t>GPU</a:t>
            </a:r>
            <a:r>
              <a:rPr lang="zh-CN" altLang="en-US" sz="2100" dirty="0" smtClean="0">
                <a:ea typeface="宋体" charset="-122"/>
              </a:rPr>
              <a:t>是</a:t>
            </a:r>
            <a:r>
              <a:rPr lang="zh-CN" altLang="en-US" sz="2100" dirty="0">
                <a:ea typeface="宋体" charset="-122"/>
              </a:rPr>
              <a:t>多核</a:t>
            </a:r>
            <a:r>
              <a:rPr lang="zh-CN" altLang="en-US" sz="2100" dirty="0" smtClean="0">
                <a:ea typeface="宋体" charset="-122"/>
              </a:rPr>
              <a:t>架构的典型案例</a:t>
            </a:r>
            <a:r>
              <a:rPr lang="en-US" altLang="zh-CN" sz="2100" dirty="0" smtClean="0">
                <a:ea typeface="宋体" charset="-122"/>
              </a:rPr>
              <a:t>: </a:t>
            </a:r>
            <a:r>
              <a:rPr lang="zh-CN" altLang="en-US" sz="2100" dirty="0" smtClean="0">
                <a:ea typeface="宋体" charset="-122"/>
              </a:rPr>
              <a:t>每个</a:t>
            </a:r>
            <a:r>
              <a:rPr lang="en-US" altLang="zh-CN" sz="2100" dirty="0" smtClean="0">
                <a:ea typeface="宋体" charset="-122"/>
              </a:rPr>
              <a:t>GPU</a:t>
            </a:r>
            <a:r>
              <a:rPr lang="zh-CN" altLang="en-US" sz="2100" dirty="0" smtClean="0">
                <a:ea typeface="宋体" charset="-122"/>
              </a:rPr>
              <a:t>上有</a:t>
            </a:r>
            <a:r>
              <a:rPr lang="zh-CN" altLang="en-US" sz="2100" dirty="0">
                <a:ea typeface="宋体" charset="-122"/>
              </a:rPr>
              <a:t>上</a:t>
            </a:r>
            <a:r>
              <a:rPr lang="zh-CN" altLang="en-US" sz="2100" dirty="0" smtClean="0">
                <a:ea typeface="宋体" charset="-122"/>
              </a:rPr>
              <a:t>千个计算核</a:t>
            </a:r>
            <a:endParaRPr lang="en-US" altLang="zh-CN" sz="21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9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CPU vs. GPU </a:t>
            </a:r>
            <a:r>
              <a:rPr lang="zh-CN" altLang="en-US" dirty="0"/>
              <a:t>每秒浮点</a:t>
            </a:r>
            <a:r>
              <a:rPr lang="zh-CN" altLang="en-US" dirty="0" smtClean="0"/>
              <a:t>操作数</a:t>
            </a:r>
            <a:r>
              <a:rPr lang="en-US" altLang="zh-CN" dirty="0" smtClean="0"/>
              <a:t>(GLOP/s)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480720" cy="49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vs. GPU </a:t>
            </a:r>
            <a:r>
              <a:rPr lang="zh-CN" altLang="en-US" dirty="0" smtClean="0"/>
              <a:t>体系架构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91830"/>
            <a:ext cx="8229600" cy="1473473"/>
          </a:xfrm>
        </p:spPr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将更多晶体管资源用于运算核（</a:t>
            </a:r>
            <a:r>
              <a:rPr lang="en-US" altLang="zh-CN" dirty="0" smtClean="0"/>
              <a:t>ALU)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64877" cy="349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en-US" altLang="zh-CN" dirty="0" smtClean="0"/>
              <a:t>: Latency-Oriented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896544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用于隐藏内存访问延迟</a:t>
            </a:r>
            <a:endParaRPr lang="en-US" altLang="zh-CN" dirty="0" smtClean="0"/>
          </a:p>
          <a:p>
            <a:r>
              <a:rPr lang="zh-CN" altLang="en-US" dirty="0" smtClean="0"/>
              <a:t>控制逻辑较为复杂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Branch prediction logic </a:t>
            </a:r>
            <a:r>
              <a:rPr lang="zh-CN" altLang="en-US" dirty="0" smtClean="0"/>
              <a:t>用于减少分支导致的延迟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forwarding logic </a:t>
            </a:r>
            <a:r>
              <a:rPr lang="zh-CN" altLang="en-US" dirty="0" smtClean="0"/>
              <a:t>用于减少流水线数据延迟</a:t>
            </a:r>
            <a:endParaRPr lang="en-US" altLang="zh-CN" dirty="0" smtClean="0"/>
          </a:p>
          <a:p>
            <a:r>
              <a:rPr lang="zh-CN" altLang="en-US" dirty="0" smtClean="0"/>
              <a:t>运算核较为复杂强大，个数较少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用于减少运算延迟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51" y="2348880"/>
            <a:ext cx="320804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2448</Words>
  <Application>Microsoft Office PowerPoint</Application>
  <PresentationFormat>全屏显示(4:3)</PresentationFormat>
  <Paragraphs>297</Paragraphs>
  <Slides>40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Office 主题</vt:lpstr>
      <vt:lpstr>自定义设计方案</vt:lpstr>
      <vt:lpstr>Microsoft Graph 图表</vt:lpstr>
      <vt:lpstr>嵌入式系统</vt:lpstr>
      <vt:lpstr>PowerPoint 演示文稿</vt:lpstr>
      <vt:lpstr>PowerPoint 演示文稿</vt:lpstr>
      <vt:lpstr>摩尔定律</vt:lpstr>
      <vt:lpstr>功耗问题使摩尔定律遇到瓶颈</vt:lpstr>
      <vt:lpstr>多核的普及</vt:lpstr>
      <vt:lpstr>CPU vs. GPU 每秒浮点操作数(GLOP/s)</vt:lpstr>
      <vt:lpstr>CPU vs. GPU 体系架构</vt:lpstr>
      <vt:lpstr>CPU: Latency-Oriented设计</vt:lpstr>
      <vt:lpstr>GPU：Throughput-Oriented设计</vt:lpstr>
      <vt:lpstr>Intel Westmere CPU vs. NVidia Fermi GPU</vt:lpstr>
      <vt:lpstr>CPU vs. GPU</vt:lpstr>
      <vt:lpstr>SISD, MIMD and SIMD</vt:lpstr>
      <vt:lpstr>PowerPoint 演示文稿</vt:lpstr>
      <vt:lpstr>NVidia Fermi Archiecture</vt:lpstr>
      <vt:lpstr>Floorplan of a NVidia Fermi SM</vt:lpstr>
      <vt:lpstr>Dual Warp Scheduler</vt:lpstr>
      <vt:lpstr>PowerPoint 演示文稿</vt:lpstr>
      <vt:lpstr>GPU编程语言：</vt:lpstr>
      <vt:lpstr>GPU Kernels and Threads</vt:lpstr>
      <vt:lpstr>Grid, Block, Thread</vt:lpstr>
      <vt:lpstr>Grid, Block, Thread例子</vt:lpstr>
      <vt:lpstr>Thread Index计算</vt:lpstr>
      <vt:lpstr>多个Thread Blocks在一个SM上的执行过程</vt:lpstr>
      <vt:lpstr>GPU Threads Execution</vt:lpstr>
      <vt:lpstr>硬件计算能力</vt:lpstr>
      <vt:lpstr>CUDA内存模型</vt:lpstr>
      <vt:lpstr>CUDA Device Memory Management API</vt:lpstr>
      <vt:lpstr>CUDA Function Declarations</vt:lpstr>
      <vt:lpstr>CPU与GPU结合的异构计算平台</vt:lpstr>
      <vt:lpstr>CUDA程序的编译过程  </vt:lpstr>
      <vt:lpstr>PowerPoint 演示文稿</vt:lpstr>
      <vt:lpstr>应用案例：矢量加法</vt:lpstr>
      <vt:lpstr>传统的CPU C代码</vt:lpstr>
      <vt:lpstr>采用GPU的异构计算代码框架</vt:lpstr>
      <vt:lpstr>采用GPU的异构计算代码</vt:lpstr>
      <vt:lpstr>PowerPoint 演示文稿</vt:lpstr>
      <vt:lpstr>add() function</vt:lpstr>
      <vt:lpstr>前4个block/thread的代码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sam</cp:lastModifiedBy>
  <cp:revision>320</cp:revision>
  <dcterms:created xsi:type="dcterms:W3CDTF">2011-08-03T07:44:17Z</dcterms:created>
  <dcterms:modified xsi:type="dcterms:W3CDTF">2013-08-28T12:57:50Z</dcterms:modified>
</cp:coreProperties>
</file>