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0</TotalTime>
  <Words>1</Words>
  <Application>Microsoft Office PowerPoint</Application>
  <PresentationFormat>全屏显示(4:3)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_Template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sam</dc:creator>
  <cp:lastModifiedBy>sam</cp:lastModifiedBy>
  <cp:revision>1</cp:revision>
  <dcterms:created xsi:type="dcterms:W3CDTF">2012-03-14T02:01:03Z</dcterms:created>
  <dcterms:modified xsi:type="dcterms:W3CDTF">2012-03-14T02:01:09Z</dcterms:modified>
</cp:coreProperties>
</file>