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C471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500" autoAdjust="0"/>
    <p:restoredTop sz="79724" autoAdjust="0"/>
  </p:normalViewPr>
  <p:slideViewPr>
    <p:cSldViewPr snapToGrid="0">
      <p:cViewPr varScale="1">
        <p:scale>
          <a:sx n="86" d="100"/>
          <a:sy n="86" d="100"/>
        </p:scale>
        <p:origin x="-22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-2368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33265-5E23-BF49-B6BF-1934B9BC786E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7F38-D411-9B47-AFF4-70C571B83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A1BC7-CCFC-484A-97F3-979F740C57F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FDFF-7B9F-7D4D-BFC0-AAD1F3D3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Monitoring Distributed Real-Time Systems: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Survey and Future Directions†</a:t>
            </a:r>
          </a:p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Alwyn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Goodloe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2AE9-B1C6-B042-A107-EE906DAFE47A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1291-2B30-3D42-A075-BF4A8873D0D5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1FA4-0376-9A4A-8001-3635594315D3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88"/>
            <a:ext cx="3848100" cy="99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2" y="103718"/>
            <a:ext cx="8648344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36" y="1350236"/>
            <a:ext cx="8665436" cy="51531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4362"/>
            <a:ext cx="2133600" cy="365125"/>
          </a:xfrm>
        </p:spPr>
        <p:txBody>
          <a:bodyPr/>
          <a:lstStyle/>
          <a:p>
            <a:fld id="{43978029-9DF7-7445-88EF-08A8BCC03D5B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4362"/>
            <a:ext cx="2895600" cy="365125"/>
          </a:xfrm>
        </p:spPr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436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337-2382-054B-9CBC-B5E6411EBFC8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ED5B6-3291-6D46-85CD-2C693E79C6ED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0781-A657-344A-B5F5-E7E27B755F8D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C27C2-B258-D042-8C37-02CB7DB48EA7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2F40-4452-5E42-ADDE-AC114AFD9781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0A32-0882-CC44-8C88-9E3A1DD8E6FF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934B-CF74-4240-9435-A7755750A14A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37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373" y="1307508"/>
            <a:ext cx="8673981" cy="498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26D6-095E-2A47-BF9C-15C211CC03CA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Runtime Monitoring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Instructor:</a:t>
            </a:r>
            <a:br>
              <a:rPr lang="en-US" dirty="0" smtClean="0"/>
            </a:br>
            <a:r>
              <a:rPr lang="en-US" dirty="0" smtClean="0"/>
              <a:t>Michael Greenbaum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A2A7E-5181-A840-825F-018EFA86BC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E8DC-A926-074D-8C54-DA0784BE7FC6}" type="datetime1">
              <a:rPr lang="en-US" smtClean="0"/>
              <a:pPr/>
              <a:t>3/1/2012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6.4.1 Bus-Monitor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6" y="1350236"/>
            <a:ext cx="8593775" cy="196584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BusMoP</a:t>
            </a:r>
            <a:r>
              <a:rPr lang="en-US" altLang="zh-CN" dirty="0" smtClean="0"/>
              <a:t> [77,70] adapts this very architecture to verify </a:t>
            </a:r>
            <a:r>
              <a:rPr lang="en-US" altLang="zh-CN" dirty="0" smtClean="0"/>
              <a:t>bus protocols</a:t>
            </a:r>
            <a:r>
              <a:rPr lang="en-US" altLang="zh-CN" dirty="0" smtClean="0"/>
              <a:t>. In the case of </a:t>
            </a:r>
            <a:r>
              <a:rPr lang="en-US" altLang="zh-CN" dirty="0" err="1" smtClean="0"/>
              <a:t>BusMoP</a:t>
            </a:r>
            <a:r>
              <a:rPr lang="en-US" altLang="zh-CN" dirty="0" smtClean="0"/>
              <a:t>, the monitor is implemented in an </a:t>
            </a:r>
            <a:r>
              <a:rPr lang="en-US" altLang="zh-CN" dirty="0" smtClean="0"/>
              <a:t>FPGA that </a:t>
            </a:r>
            <a:r>
              <a:rPr lang="en-US" altLang="zh-CN" dirty="0" smtClean="0"/>
              <a:t>is interposed between the peripheral hardware and the bus allowing </a:t>
            </a:r>
            <a:r>
              <a:rPr lang="en-US" altLang="zh-CN" dirty="0" smtClean="0"/>
              <a:t>it to </a:t>
            </a:r>
            <a:r>
              <a:rPr lang="en-US" altLang="zh-CN" dirty="0" smtClean="0"/>
              <a:t>sniff all activities on the bus. </a:t>
            </a:r>
            <a:r>
              <a:rPr lang="en-US" altLang="zh-CN" dirty="0" err="1" smtClean="0"/>
              <a:t>Bhargavan</a:t>
            </a:r>
            <a:r>
              <a:rPr lang="en-US" altLang="zh-CN" dirty="0" smtClean="0"/>
              <a:t> et al. similarly monitor </a:t>
            </a:r>
            <a:r>
              <a:rPr lang="en-US" altLang="zh-CN" dirty="0" smtClean="0"/>
              <a:t>activity over </a:t>
            </a:r>
            <a:r>
              <a:rPr lang="en-US" altLang="zh-CN" dirty="0" smtClean="0"/>
              <a:t>the wire to capture TCP packets [13, 14].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3787" y="3238959"/>
            <a:ext cx="4697496" cy="342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6.4.2 Single Process-Monitor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Each process in the SUO is attached to </a:t>
            </a:r>
            <a:r>
              <a:rPr lang="en-US" altLang="zh-CN" dirty="0" smtClean="0"/>
              <a:t>the data </a:t>
            </a:r>
            <a:r>
              <a:rPr lang="en-US" altLang="zh-CN" dirty="0" smtClean="0"/>
              <a:t>bus as well as a single monitor </a:t>
            </a:r>
            <a:r>
              <a:rPr lang="en-US" altLang="zh-CN" dirty="0" smtClean="0"/>
              <a:t>process via the dedicated monitor bus.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7888" y="2887682"/>
            <a:ext cx="48482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6.4.3 Distributed Process-Monitor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736" y="1350235"/>
            <a:ext cx="8665436" cy="214211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Distributed monitors M0</a:t>
            </a:r>
            <a:r>
              <a:rPr lang="en-US" altLang="zh-CN" dirty="0" smtClean="0"/>
              <a:t>, M1, . . ., </a:t>
            </a:r>
            <a:r>
              <a:rPr lang="en-US" altLang="zh-CN" dirty="0" err="1" smtClean="0"/>
              <a:t>Mn</a:t>
            </a:r>
            <a:r>
              <a:rPr lang="en-US" altLang="zh-CN" dirty="0" smtClean="0"/>
              <a:t> corresponding to each process x0, x1, . . ., 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 in the </a:t>
            </a:r>
            <a:r>
              <a:rPr lang="en-US" altLang="zh-CN" dirty="0" smtClean="0"/>
              <a:t>SUO. Monitor </a:t>
            </a:r>
            <a:r>
              <a:rPr lang="en-US" altLang="zh-CN" dirty="0" smtClean="0"/>
              <a:t>Mi may be implemented on the same hardware as process xi, or </a:t>
            </a:r>
            <a:r>
              <a:rPr lang="en-US" altLang="zh-CN" dirty="0" smtClean="0"/>
              <a:t>it could </a:t>
            </a:r>
            <a:r>
              <a:rPr lang="en-US" altLang="zh-CN" dirty="0" smtClean="0"/>
              <a:t>be in its own fault-containment </a:t>
            </a:r>
            <a:r>
              <a:rPr lang="en-US" altLang="zh-CN" dirty="0" smtClean="0"/>
              <a:t>unit</a:t>
            </a:r>
          </a:p>
          <a:p>
            <a:r>
              <a:rPr lang="en-US" altLang="zh-CN" dirty="0" smtClean="0"/>
              <a:t>Since multiple monitors </a:t>
            </a:r>
            <a:r>
              <a:rPr lang="en-US" altLang="zh-CN" dirty="0" smtClean="0"/>
              <a:t>are </a:t>
            </a:r>
            <a:r>
              <a:rPr lang="en-US" altLang="zh-CN" dirty="0" smtClean="0"/>
              <a:t>distributed, it can tolerate one </a:t>
            </a:r>
            <a:r>
              <a:rPr lang="en-US" altLang="zh-CN" dirty="0" smtClean="0"/>
              <a:t>or more </a:t>
            </a:r>
            <a:r>
              <a:rPr lang="en-US" altLang="zh-CN" dirty="0" smtClean="0"/>
              <a:t>monitors’ failure</a:t>
            </a:r>
          </a:p>
          <a:p>
            <a:r>
              <a:rPr lang="en-US" altLang="zh-CN" dirty="0" smtClean="0"/>
              <a:t>Monitor </a:t>
            </a:r>
            <a:r>
              <a:rPr lang="en-US" altLang="zh-CN" dirty="0" smtClean="0"/>
              <a:t>Mi can serve as a guardian to its corresponding process </a:t>
            </a:r>
            <a:r>
              <a:rPr lang="en-US" altLang="zh-CN" dirty="0" smtClean="0"/>
              <a:t>xi to prevent babbling </a:t>
            </a:r>
            <a:r>
              <a:rPr lang="en-US" altLang="zh-CN" smtClean="0"/>
              <a:t>idiot failure.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8029-9DF7-7445-88EF-08A8BCC03D5B}" type="datetime1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2011 -- Lecture #11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4386" y="3486631"/>
            <a:ext cx="4920810" cy="314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285</TotalTime>
  <Words>231</Words>
  <Application>Microsoft Office PowerPoint</Application>
  <PresentationFormat>全屏显示(4:3)</PresentationFormat>
  <Paragraphs>26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Template</vt:lpstr>
      <vt:lpstr>Runtime Monitoring</vt:lpstr>
      <vt:lpstr>6.4.1 Bus-Monitor Architecture</vt:lpstr>
      <vt:lpstr>6.4.2 Single Process-Monitor Architecture</vt:lpstr>
      <vt:lpstr>6.4.3 Distributed Process-Monitor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61C: Great Ideas in Computer Architecture (Machine Structures) Caches</dc:title>
  <dc:creator>sam</dc:creator>
  <cp:lastModifiedBy>sam</cp:lastModifiedBy>
  <cp:revision>32</cp:revision>
  <cp:lastPrinted>2011-02-23T00:18:43Z</cp:lastPrinted>
  <dcterms:created xsi:type="dcterms:W3CDTF">2012-03-01T01:35:08Z</dcterms:created>
  <dcterms:modified xsi:type="dcterms:W3CDTF">2012-03-01T12:56:22Z</dcterms:modified>
</cp:coreProperties>
</file>