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88602" autoAdjust="0"/>
  </p:normalViewPr>
  <p:slideViewPr>
    <p:cSldViewPr snapToGrid="0">
      <p:cViewPr varScale="1">
        <p:scale>
          <a:sx n="97" d="100"/>
          <a:sy n="97" d="100"/>
        </p:scale>
        <p:origin x="-199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Organic Computing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3/2/2012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644" y="1236713"/>
            <a:ext cx="7644427" cy="536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116</TotalTime>
  <Words>20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Template</vt:lpstr>
      <vt:lpstr>Organic Computing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14</cp:revision>
  <cp:lastPrinted>2011-02-23T00:18:43Z</cp:lastPrinted>
  <dcterms:created xsi:type="dcterms:W3CDTF">2012-02-29T13:49:23Z</dcterms:created>
  <dcterms:modified xsi:type="dcterms:W3CDTF">2012-03-02T03:36:35Z</dcterms:modified>
</cp:coreProperties>
</file>