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32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20500" autoAdjust="0"/>
    <p:restoredTop sz="79724" autoAdjust="0"/>
  </p:normalViewPr>
  <p:slideViewPr>
    <p:cSldViewPr snapToGrid="0">
      <p:cViewPr varScale="1">
        <p:scale>
          <a:sx n="111" d="100"/>
          <a:sy n="11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 61C: Great Ideas in Computer Architecture (Machine Structures)</a:t>
            </a:r>
            <a:br>
              <a:rPr lang="en-US" dirty="0" smtClean="0"/>
            </a:br>
            <a:r>
              <a:rPr lang="en-US" i="1" dirty="0" smtClean="0"/>
              <a:t>Caches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smtClean="0"/>
              <a:t>Michael Greenbaum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3/14/2012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49DB-D0B0-B641-B46A-5387839C1F14}" type="datetime1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200"/>
            <a:ext cx="83947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tabLst>
                <a:tab pos="1257300" algn="l"/>
                <a:tab pos="2349500" algn="ctr"/>
                <a:tab pos="3771900" algn="ctr"/>
                <a:tab pos="5029200" algn="ctr"/>
                <a:tab pos="6286500" algn="ctr"/>
                <a:tab pos="7264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Latency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vs. Throughput.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tabLst>
                <a:tab pos="1257300" algn="l"/>
                <a:tab pos="2349500" algn="ctr"/>
                <a:tab pos="3771900" algn="ctr"/>
                <a:tab pos="5029200" algn="ctr"/>
                <a:tab pos="6286500" algn="ctr"/>
                <a:tab pos="7264400" algn="ctr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(seconds/program) is </a:t>
            </a:r>
            <a:r>
              <a:rPr lang="en-US" sz="3200" dirty="0" smtClean="0"/>
              <a:t>performance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measure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Instructions		Clock cycles		Seconds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Program		Instruction		Clock Cycle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tabLst>
                <a:tab pos="1257300" algn="l"/>
                <a:tab pos="2349500" algn="ctr"/>
                <a:tab pos="3771900" algn="ctr"/>
                <a:tab pos="5029200" algn="ctr"/>
                <a:tab pos="6286500" algn="ctr"/>
                <a:tab pos="7264400" algn="ctr"/>
              </a:tabLst>
              <a:defRPr/>
            </a:pPr>
            <a:r>
              <a:rPr lang="en-US" sz="3200" dirty="0" smtClean="0"/>
              <a:t>Time measurement via clock cycles, machine specific</a:t>
            </a:r>
            <a:endParaRPr kumimoji="0" lang="en-US" sz="3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57300" algn="l"/>
                <a:tab pos="2349500" algn="ctr"/>
                <a:tab pos="3771900" algn="ctr"/>
                <a:tab pos="5029200" algn="ctr"/>
                <a:tab pos="6286500" algn="ctr"/>
                <a:tab pos="7264400" algn="ctr"/>
              </a:tabLst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increasing concern, and being added to benchmarks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57300" algn="l"/>
                <a:tab pos="2349500" algn="ctr"/>
                <a:tab pos="3771900" algn="ctr"/>
                <a:tab pos="5029200" algn="ctr"/>
                <a:tab pos="6286500" algn="ctr"/>
                <a:tab pos="7264400" algn="ctr"/>
              </a:tabLst>
              <a:defRPr/>
            </a:pPr>
            <a:r>
              <a:rPr lang="en-US" sz="3200" baseline="0" noProof="0" dirty="0" smtClean="0"/>
              <a:t>Profiling tools </a:t>
            </a:r>
            <a:r>
              <a:rPr lang="en-US" sz="3200" noProof="0" dirty="0" smtClean="0"/>
              <a:t>(</a:t>
            </a:r>
            <a:r>
              <a:rPr lang="en-US" sz="3200" noProof="0" dirty="0" err="1" smtClean="0"/>
              <a:t>eg</a:t>
            </a:r>
            <a:r>
              <a:rPr lang="en-US" sz="3200" noProof="0" dirty="0" smtClean="0"/>
              <a:t>, </a:t>
            </a:r>
            <a:r>
              <a:rPr lang="en-US" sz="3200" noProof="0" dirty="0" err="1" smtClean="0"/>
              <a:t>gprof</a:t>
            </a:r>
            <a:r>
              <a:rPr lang="en-US" sz="3200" noProof="0" dirty="0" smtClean="0"/>
              <a:t>)  </a:t>
            </a:r>
            <a:r>
              <a:rPr lang="en-US" sz="3200" baseline="0" noProof="0" dirty="0" smtClean="0"/>
              <a:t>as way to see where spending time in </a:t>
            </a:r>
            <a:r>
              <a:rPr lang="en-US" sz="3200" dirty="0" smtClean="0"/>
              <a:t>your program.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1257300" algn="l"/>
                <a:tab pos="15494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54968" y="2379574"/>
            <a:ext cx="7251700" cy="610176"/>
            <a:chOff x="1485900" y="2438400"/>
            <a:chExt cx="7251700" cy="61017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2781300"/>
              <a:ext cx="19431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2781300"/>
              <a:ext cx="19431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985000" y="2743200"/>
              <a:ext cx="1752600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91300" y="2438400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×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52900" y="2438400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×</a:t>
              </a:r>
              <a:endParaRPr 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85900" y="2463800"/>
              <a:ext cx="389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=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48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Template</vt:lpstr>
      <vt:lpstr>CS 61C: Great Ideas in Computer Architecture (Machine Structures) Caches</vt:lpstr>
      <vt:lpstr>Review: 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1</cp:revision>
  <cp:lastPrinted>2011-02-23T00:18:43Z</cp:lastPrinted>
  <dcterms:created xsi:type="dcterms:W3CDTF">2012-03-14T01:54:21Z</dcterms:created>
  <dcterms:modified xsi:type="dcterms:W3CDTF">2012-03-14T01:54:33Z</dcterms:modified>
</cp:coreProperties>
</file>