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4"/>
  </p:notesMasterIdLst>
  <p:handoutMasterIdLst>
    <p:handoutMasterId r:id="rId5"/>
  </p:handoutMasterIdLst>
  <p:sldIdLst>
    <p:sldId id="383" r:id="rId2"/>
    <p:sldId id="416" r:id="rId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988"/>
    <a:srgbClr val="E39891"/>
    <a:srgbClr val="4E5174"/>
    <a:srgbClr val="354415"/>
    <a:srgbClr val="0A442F"/>
    <a:srgbClr val="9998FF"/>
    <a:srgbClr val="0000FF"/>
    <a:srgbClr val="FF6666"/>
    <a:srgbClr val="4C4C4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9" autoAdjust="0"/>
    <p:restoredTop sz="82353" autoAdjust="0"/>
  </p:normalViewPr>
  <p:slideViewPr>
    <p:cSldViewPr>
      <p:cViewPr varScale="1">
        <p:scale>
          <a:sx n="91" d="100"/>
          <a:sy n="91" d="100"/>
        </p:scale>
        <p:origin x="18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347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1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Overview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1E0C9-F578-42A3-9AB9-69FEB9EA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Quiz: Personal Firewalls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FBF78-25C2-438A-B29F-A828C514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Which of these situations requires a personal firewall for the user’s machine?</a:t>
            </a:r>
          </a:p>
          <a:p>
            <a:pPr lvl="1"/>
            <a:r>
              <a:rPr lang="en-US" altLang="zh-CN" sz="1800" dirty="0"/>
              <a:t>1) An employee uses the same laptop computer both at work on the company’s intranet and at home</a:t>
            </a:r>
          </a:p>
          <a:p>
            <a:pPr lvl="1"/>
            <a:r>
              <a:rPr lang="en-US" altLang="zh-CN" sz="1800" dirty="0"/>
              <a:t>2) An employee uses a computer at work on the company’s intranet to access external websites</a:t>
            </a:r>
          </a:p>
          <a:p>
            <a:pPr lvl="1"/>
            <a:r>
              <a:rPr lang="en-US" altLang="zh-CN" sz="1800" dirty="0"/>
              <a:t>3) A remote employee uses a computer to create a VPN connection to the company’s intranet</a:t>
            </a:r>
          </a:p>
          <a:p>
            <a:pPr lvl="1"/>
            <a:r>
              <a:rPr lang="en-US" altLang="zh-CN" sz="1800" dirty="0"/>
              <a:t>4) None of the above, since the employee’s computer is protected by the company firewall</a:t>
            </a:r>
          </a:p>
          <a:p>
            <a:r>
              <a:rPr lang="en-US" altLang="zh-CN" dirty="0"/>
              <a:t>ANS: 1) and 3)</a:t>
            </a:r>
          </a:p>
          <a:p>
            <a:pPr lvl="1"/>
            <a:r>
              <a:rPr lang="en-US" altLang="zh-CN" sz="1800" dirty="0"/>
              <a:t>1) The laptop needs protection at home, without the protection by the company’s firewall</a:t>
            </a:r>
          </a:p>
          <a:p>
            <a:pPr lvl="1"/>
            <a:r>
              <a:rPr lang="en-US" altLang="zh-CN" sz="1800" dirty="0"/>
              <a:t>2) The computer is within the company’s intranet, hence protected by company’s firewall</a:t>
            </a:r>
          </a:p>
          <a:p>
            <a:pPr lvl="1"/>
            <a:r>
              <a:rPr lang="en-US" altLang="zh-CN" sz="1800" dirty="0"/>
              <a:t>3) The computer is physically outside of the company’s firewall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F3231-88AD-4F87-AB23-FCA54745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7803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46307</TotalTime>
  <Words>329</Words>
  <Application>Microsoft Office PowerPoint</Application>
  <PresentationFormat>全屏显示(4:3)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Executive</vt:lpstr>
      <vt:lpstr>Chapter 1</vt:lpstr>
      <vt:lpstr>Quiz: Personal Firewalls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235</cp:revision>
  <dcterms:created xsi:type="dcterms:W3CDTF">2014-08-18T03:27:50Z</dcterms:created>
  <dcterms:modified xsi:type="dcterms:W3CDTF">2019-05-03T07:28:01Z</dcterms:modified>
</cp:coreProperties>
</file>