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2389" autoAdjust="0"/>
  </p:normalViewPr>
  <p:slideViewPr>
    <p:cSldViewPr snapToGrid="0">
      <p:cViewPr varScale="1">
        <p:scale>
          <a:sx n="107" d="100"/>
          <a:sy n="107" d="100"/>
        </p:scale>
        <p:origin x="2022" y="114"/>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p:scale>
        <a:sx n="150" d="100"/>
        <a:sy n="150" d="100"/>
      </p:scale>
      <p:origin x="0" y="-6066"/>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dirty="0" err="1">
                <a:latin typeface="Courier New" panose="02070309020205020404" pitchFamily="49" charset="0"/>
                <a:cs typeface="Courier New" panose="02070309020205020404" pitchFamily="49" charset="0"/>
              </a:rPr>
              <a:t>argv</a:t>
            </a:r>
            <a:r>
              <a:rPr lang="en-US" sz="1800" dirty="0">
                <a:latin typeface="Courier New" panose="02070309020205020404" pitchFamily="49" charset="0"/>
                <a:cs typeface="Courier New" panose="02070309020205020404" pitchFamily="49" charset="0"/>
              </a:rPr>
              <a:t>[]</a:t>
            </a:r>
            <a:r>
              <a:rPr lang="en-US" sz="1800" kern="0" dirty="0"/>
              <a:t>larger than 12 B will cause stack overflow in gets(</a:t>
            </a:r>
            <a:r>
              <a:rPr lang="en-US" sz="1800" kern="0" dirty="0" err="1"/>
              <a:t>pwdstr</a:t>
            </a:r>
            <a:r>
              <a:rPr lang="en-US" sz="1800" kern="0" dirty="0"/>
              <a:t>) and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   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544</TotalTime>
  <Words>9022</Words>
  <Application>Microsoft Office PowerPoint</Application>
  <PresentationFormat>On-screen Show (4:3)</PresentationFormat>
  <Paragraphs>904</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Gloria Hallelujah</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61</cp:revision>
  <dcterms:created xsi:type="dcterms:W3CDTF">2020-04-19T18:21:47Z</dcterms:created>
  <dcterms:modified xsi:type="dcterms:W3CDTF">2020-04-26T07:33:39Z</dcterms:modified>
</cp:coreProperties>
</file>