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8"/>
  </p:notesMasterIdLst>
  <p:handoutMasterIdLst>
    <p:handoutMasterId r:id="rId9"/>
  </p:handoutMasterIdLst>
  <p:sldIdLst>
    <p:sldId id="383" r:id="rId2"/>
    <p:sldId id="412" r:id="rId3"/>
    <p:sldId id="389" r:id="rId4"/>
    <p:sldId id="411" r:id="rId5"/>
    <p:sldId id="388" r:id="rId6"/>
    <p:sldId id="409" r:id="rId7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9" autoAdjust="0"/>
    <p:restoredTop sz="91695" autoAdjust="0"/>
  </p:normalViewPr>
  <p:slideViewPr>
    <p:cSldViewPr>
      <p:cViewPr varScale="1">
        <p:scale>
          <a:sx n="119" d="100"/>
          <a:sy n="119" d="100"/>
        </p:scale>
        <p:origin x="16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7417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This is a note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1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5157937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32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23121B-F176-42ED-A02C-D9870EA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32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868362"/>
          </a:xfrm>
        </p:spPr>
        <p:txBody>
          <a:bodyPr/>
          <a:lstStyle>
            <a:lvl1pPr>
              <a:defRPr lang="zh-CN" altLang="en-US" sz="4000" dirty="0">
                <a:solidFill>
                  <a:srgbClr val="9B37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256584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43446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82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527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6" r:id="rId3"/>
    <p:sldLayoutId id="2147483877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L0 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51DB4D5B-8360-4951-803D-D3C715AAC413}"/>
              </a:ext>
            </a:extLst>
          </p:cNvPr>
          <p:cNvSpPr txBox="1">
            <a:spLocks/>
          </p:cNvSpPr>
          <p:nvPr/>
        </p:nvSpPr>
        <p:spPr bwMode="auto">
          <a:xfrm>
            <a:off x="1444535" y="4653136"/>
            <a:ext cx="6400800" cy="112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ZJU 2021</a:t>
            </a:r>
            <a:endParaRPr lang="en-SE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D00F-0C1D-4C08-B281-6904220C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6F30-1B02-4DF8-AFD0-0E8207E7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Lectures: Tue 3-4 (9:50-11:25), Thu 1-2 (8:00-9:35)</a:t>
            </a:r>
          </a:p>
          <a:p>
            <a:r>
              <a:rPr lang="en-US" altLang="zh-CN" dirty="0"/>
              <a:t>Course website:</a:t>
            </a:r>
          </a:p>
          <a:p>
            <a:r>
              <a:rPr lang="en-US" altLang="zh-CN" u="sng" dirty="0"/>
              <a:t>https://gulaoshi.github.io/gu.github.io/InfoSec/</a:t>
            </a:r>
            <a:endParaRPr lang="zh-CN" altLang="zh-CN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928CA-897B-460D-A91D-E8FDF5A1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107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Lectures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Textbook: COMPUTER SECURITY: PRINCIPLES AND PRACTICE, WILLIAM STALLINGS (electronic copy in </a:t>
            </a:r>
            <a:r>
              <a:rPr lang="zh-CN" altLang="en-US" dirty="0"/>
              <a:t>钉钉群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Reading textbook is recommended, but not necessary</a:t>
            </a:r>
          </a:p>
          <a:p>
            <a:r>
              <a:rPr lang="en-US" altLang="zh-CN" dirty="0"/>
              <a:t>Teaching materials in English, instruction in Chinese (</a:t>
            </a:r>
            <a:r>
              <a:rPr lang="zh-CN" altLang="en-US" dirty="0"/>
              <a:t>双语教学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Lecture topics: see website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3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F85A-141C-4F9A-84C4-D25C85CF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Sections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358CA-BD61-4B20-AAB4-CDAC7BC4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47260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Labs: Wed 7-8 (14:05-15:40) </a:t>
            </a:r>
            <a:r>
              <a:rPr lang="zh-CN" altLang="en-US" dirty="0"/>
              <a:t>玉泉曹光彪西</a:t>
            </a:r>
            <a:r>
              <a:rPr lang="en-US" altLang="zh-CN" dirty="0"/>
              <a:t>-503 </a:t>
            </a:r>
          </a:p>
          <a:p>
            <a:pPr lvl="1"/>
            <a:r>
              <a:rPr lang="zh-CN" altLang="en-US" dirty="0"/>
              <a:t>根据往年经验，大多数学生在自己电脑上完成实验，基本没人来实验室，答疑主要在钉钉群中进行。但是实验时间段助教还是会在实验室答疑。</a:t>
            </a:r>
            <a:endParaRPr lang="en-US" altLang="zh-CN" dirty="0"/>
          </a:p>
          <a:p>
            <a:r>
              <a:rPr lang="en-US" altLang="zh-CN" dirty="0"/>
              <a:t>A total of 6 lab sections</a:t>
            </a:r>
          </a:p>
          <a:p>
            <a:pPr lvl="1"/>
            <a:r>
              <a:rPr lang="en-US" altLang="zh-CN" dirty="0"/>
              <a:t>One lab every week, due on every </a:t>
            </a:r>
            <a:r>
              <a:rPr lang="en-US" altLang="zh-CN" dirty="0">
                <a:solidFill>
                  <a:srgbClr val="FF0000"/>
                </a:solidFill>
              </a:rPr>
              <a:t>Wed</a:t>
            </a:r>
            <a:r>
              <a:rPr lang="en-US" altLang="zh-CN" dirty="0"/>
              <a:t> midnight 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First Lab, May 12 </a:t>
            </a:r>
            <a:r>
              <a:rPr lang="en-US" altLang="zh-CN"/>
              <a:t>(</a:t>
            </a:r>
            <a:r>
              <a:rPr lang="en-US" altLang="zh-CN" dirty="0"/>
              <a:t>Lab 0 is setting up the lab environment on your laptop computer, with no points and no due </a:t>
            </a:r>
            <a:r>
              <a:rPr lang="en-US" altLang="zh-CN"/>
              <a:t>date.)</a:t>
            </a:r>
            <a:endParaRPr lang="en-US" altLang="zh-CN" dirty="0"/>
          </a:p>
          <a:p>
            <a:r>
              <a:rPr lang="en-US" altLang="zh-CN" sz="3000" dirty="0"/>
              <a:t>Form groups of 1-3 students each</a:t>
            </a:r>
          </a:p>
          <a:p>
            <a:pPr lvl="1"/>
            <a:r>
              <a:rPr lang="en-US" altLang="zh-CN" dirty="0"/>
              <a:t>Each group submits a lab report, and everyone in the same group gets the same grade </a:t>
            </a:r>
          </a:p>
          <a:p>
            <a:r>
              <a:rPr lang="en-US" altLang="zh-CN" dirty="0"/>
              <a:t>If you submit the report on time, and the report is reasonable, you will get full points</a:t>
            </a:r>
          </a:p>
          <a:p>
            <a:pPr lvl="1"/>
            <a:r>
              <a:rPr lang="en-US" altLang="zh-CN" dirty="0"/>
              <a:t>Each </a:t>
            </a:r>
            <a:r>
              <a:rPr lang="en-US" altLang="zh-CN" dirty="0">
                <a:solidFill>
                  <a:srgbClr val="FF0000"/>
                </a:solidFill>
              </a:rPr>
              <a:t>late day </a:t>
            </a:r>
            <a:r>
              <a:rPr lang="en-US" altLang="zh-CN" dirty="0"/>
              <a:t>costs you </a:t>
            </a:r>
            <a:r>
              <a:rPr lang="en-US" altLang="zh-CN" dirty="0">
                <a:solidFill>
                  <a:srgbClr val="FF0000"/>
                </a:solidFill>
              </a:rPr>
              <a:t>1 point</a:t>
            </a:r>
          </a:p>
          <a:p>
            <a:endParaRPr lang="en-US" altLang="zh-CN" sz="2400" dirty="0"/>
          </a:p>
          <a:p>
            <a:endParaRPr lang="en-US" altLang="zh-CN" dirty="0"/>
          </a:p>
          <a:p>
            <a:pPr lvl="1"/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54A90-09D3-47A4-9049-B1BD063D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76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Final Exam: 60%; Lab sections: 40%</a:t>
            </a:r>
          </a:p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Exam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 covers only lecture PPTs, not Lab Sections.</a:t>
            </a:r>
          </a:p>
          <a:p>
            <a:pPr lvl="1"/>
            <a:r>
              <a:rPr lang="en-US" altLang="zh-CN" dirty="0"/>
              <a:t>Not including the “Notes” in PPT.</a:t>
            </a:r>
          </a:p>
          <a:p>
            <a:r>
              <a:rPr lang="en-US" altLang="zh-CN" dirty="0"/>
              <a:t>Consists of mainly multiple-choice questions and short fill-in-blank questions.</a:t>
            </a:r>
          </a:p>
          <a:p>
            <a:r>
              <a:rPr lang="en-US" altLang="zh-CN" dirty="0"/>
              <a:t>Open book, you can bring any printed material.</a:t>
            </a:r>
          </a:p>
        </p:txBody>
      </p:sp>
    </p:spTree>
    <p:extLst>
      <p:ext uri="{BB962C8B-B14F-4D97-AF65-F5344CB8AC3E}">
        <p14:creationId xmlns:p14="http://schemas.microsoft.com/office/powerpoint/2010/main" val="17563626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_SDCSlideTemplate.potx" id="{BEE0CAF3-FB35-4472-BCA7-928806E70082}" vid="{0172F94F-FF30-4191-A368-944F4985A95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46802</TotalTime>
  <Words>506</Words>
  <Application>Microsoft Office PowerPoint</Application>
  <PresentationFormat>On-screen Show (4:3)</PresentationFormat>
  <Paragraphs>54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Default Design</vt:lpstr>
      <vt:lpstr>L0 Introduction</vt:lpstr>
      <vt:lpstr>Logistics</vt:lpstr>
      <vt:lpstr>Lectures</vt:lpstr>
      <vt:lpstr>Lab Sections</vt:lpstr>
      <vt:lpstr>Grading Scheme</vt:lpstr>
      <vt:lpstr>Final Exam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lastModifiedBy>Zonghua Gu</cp:lastModifiedBy>
  <cp:revision>312</cp:revision>
  <dcterms:created xsi:type="dcterms:W3CDTF">2014-08-18T03:27:50Z</dcterms:created>
  <dcterms:modified xsi:type="dcterms:W3CDTF">2021-05-04T04:44:18Z</dcterms:modified>
</cp:coreProperties>
</file>