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01" autoAdjust="0"/>
    <p:restoredTop sz="67044" autoAdjust="0"/>
  </p:normalViewPr>
  <p:slideViewPr>
    <p:cSldViewPr>
      <p:cViewPr varScale="1">
        <p:scale>
          <a:sx n="87" d="100"/>
          <a:sy n="87" d="100"/>
        </p:scale>
        <p:origin x="190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user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499992" y="4475514"/>
            <a:ext cx="4604931" cy="231240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dirty="0"/>
              <a:t>Example: alert </a:t>
            </a:r>
            <a:r>
              <a:rPr lang="en-US" altLang="zh-CN" sz="1800" kern="0" dirty="0" err="1"/>
              <a:t>tcp</a:t>
            </a:r>
            <a:r>
              <a:rPr lang="en-US" altLang="zh-CN" sz="1800" kern="0" dirty="0"/>
              <a:t> any </a:t>
            </a:r>
            <a:r>
              <a:rPr lang="en-US" altLang="zh-CN" sz="1800" kern="0" dirty="0" err="1"/>
              <a:t>any</a:t>
            </a:r>
            <a:r>
              <a:rPr lang="en-US" altLang="zh-CN" sz="1800" kern="0" dirty="0"/>
              <a:t> -&gt; 192.168.1.0/24 (content: “mail from: root”; msg: “root user attempts to send an email”)</a:t>
            </a:r>
          </a:p>
          <a:p>
            <a:pPr marL="0" indent="0">
              <a:buFontTx/>
              <a:buNone/>
            </a:pPr>
            <a:r>
              <a:rPr lang="en-US" altLang="zh-CN" sz="1800" kern="0" dirty="0"/>
              <a:t>This rule monitors TCP traffic on any host on the /24 subnet, and sends an alert if a mail from root is detected)</a:t>
            </a:r>
          </a:p>
          <a:p>
            <a:pPr marL="0" indent="0">
              <a:buFontTx/>
              <a:buNone/>
            </a:pPr>
            <a:r>
              <a:rPr lang="en-US" altLang="zh-CN" sz="1800" kern="0" dirty="0"/>
              <a:t> /24 means that the first 24 bits of the IP address denotes the subnet with mask of 255.255.255.0 , so the subnet address is 192.168.1; the last part is the host address (1-254). (255 is the broadcast </a:t>
            </a:r>
            <a:r>
              <a:rPr lang="en-US" altLang="zh-CN" sz="1800" kern="0" dirty="0" err="1"/>
              <a:t>addr</a:t>
            </a:r>
            <a:r>
              <a:rPr lang="en-US" altLang="zh-CN" sz="1800" kern="0" dirty="0"/>
              <a:t>.)</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47750</TotalTime>
  <Words>12673</Words>
  <Application>Microsoft Office PowerPoint</Application>
  <PresentationFormat>On-screen Show (4:3)</PresentationFormat>
  <Paragraphs>1356</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Palatino Linotype</vt:lpstr>
      <vt:lpstr>Times New Roman</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386</cp:revision>
  <dcterms:created xsi:type="dcterms:W3CDTF">2014-08-18T03:27:50Z</dcterms:created>
  <dcterms:modified xsi:type="dcterms:W3CDTF">2020-05-21T03:05:02Z</dcterms:modified>
</cp:coreProperties>
</file>