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6"/>
  </p:notesMasterIdLst>
  <p:handoutMasterIdLst>
    <p:handoutMasterId r:id="rId7"/>
  </p:handoutMasterIdLst>
  <p:sldIdLst>
    <p:sldId id="383" r:id="rId2"/>
    <p:sldId id="384" r:id="rId3"/>
    <p:sldId id="385" r:id="rId4"/>
    <p:sldId id="386" r:id="rId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84346" autoAdjust="0"/>
  </p:normalViewPr>
  <p:slideViewPr>
    <p:cSldViewPr>
      <p:cViewPr varScale="1">
        <p:scale>
          <a:sx n="110" d="100"/>
          <a:sy n="110" d="100"/>
        </p:scale>
        <p:origin x="19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Case for NUMA-aware Contention</a:t>
            </a:r>
            <a:br>
              <a:rPr lang="en-US" sz="3600" dirty="0"/>
            </a:br>
            <a:r>
              <a:rPr lang="en-US" sz="3600" dirty="0"/>
              <a:t>Management on Multicore Systems</a:t>
            </a:r>
            <a:br>
              <a:rPr lang="en-US" sz="3600" dirty="0"/>
            </a:br>
            <a:r>
              <a:rPr lang="en-US" sz="3600" dirty="0"/>
              <a:t>Sergey </a:t>
            </a:r>
            <a:r>
              <a:rPr lang="en-US" sz="3600" dirty="0" err="1"/>
              <a:t>Blagodurov</a:t>
            </a:r>
            <a:r>
              <a:rPr lang="en-US" sz="3600" dirty="0"/>
              <a:t> et al. 2011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8219-8F75-4A7E-9528-6E328D1B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AMD Opteron system with</a:t>
            </a:r>
            <a:br>
              <a:rPr lang="en-US" altLang="en-US" dirty="0"/>
            </a:br>
            <a:r>
              <a:rPr lang="en-US" altLang="en-US" dirty="0"/>
              <a:t>4 domains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16C9-77CB-48B7-8322-B65E2E5C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A4BA0-27B3-4E95-8A88-0A41D3D5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FD751-691F-41D2-9F41-A3AFA456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" y="2209066"/>
            <a:ext cx="3419952" cy="3839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91B3C-5FD0-4BE6-8C3B-1F67F6ED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15" y="2132856"/>
            <a:ext cx="5229955" cy="39153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A37691-E61E-45B4-A372-999AB4A8D273}"/>
              </a:ext>
            </a:extLst>
          </p:cNvPr>
          <p:cNvCxnSpPr/>
          <p:nvPr/>
        </p:nvCxnSpPr>
        <p:spPr bwMode="auto">
          <a:xfrm flipH="1">
            <a:off x="3419872" y="2132856"/>
            <a:ext cx="391143" cy="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29E99-C15C-4C0C-8820-26AC2E243C30}"/>
              </a:ext>
            </a:extLst>
          </p:cNvPr>
          <p:cNvCxnSpPr>
            <a:cxnSpLocks/>
          </p:cNvCxnSpPr>
          <p:nvPr/>
        </p:nvCxnSpPr>
        <p:spPr bwMode="auto">
          <a:xfrm flipH="1">
            <a:off x="3514408" y="3933056"/>
            <a:ext cx="409521" cy="144016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990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5571-AC5E-4796-A8E8-0A7AFB82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837D-0C7B-4719-81F0-9B8FF006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B716-CF59-4495-BB6F-7F0BB927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692FB-41AE-4795-8299-AB343BA1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29280"/>
            <a:ext cx="7338469" cy="54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9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6C1C-4476-4755-BA3E-5E9DBE90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AE79-28E8-4C2E-AF53-63C97690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8A465-6341-4CCA-8EF8-CACADFD5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67E5-3104-4EF3-B362-FFCDDE32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69" y="1041658"/>
            <a:ext cx="5210902" cy="3896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7073D-DF1F-4413-94C3-609CB1B1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825045"/>
            <a:ext cx="522042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639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47126</TotalTime>
  <Words>218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Gloria Hallelujah</vt:lpstr>
      <vt:lpstr>Arial</vt:lpstr>
      <vt:lpstr>1_Default Design</vt:lpstr>
      <vt:lpstr>A Case for NUMA-aware Contention Management on Multicore Systems Sergey Blagodurov et al. 2011</vt:lpstr>
      <vt:lpstr>An AMD Opteron system with 4 domains</vt:lpstr>
      <vt:lpstr>PowerPoint Presentation</vt:lpstr>
      <vt:lpstr>PowerPoint Presentation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348</cp:revision>
  <dcterms:created xsi:type="dcterms:W3CDTF">2014-08-18T03:27:50Z</dcterms:created>
  <dcterms:modified xsi:type="dcterms:W3CDTF">2020-05-06T05:30:53Z</dcterms:modified>
</cp:coreProperties>
</file>