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"/>
  </p:notesMasterIdLst>
  <p:handoutMasterIdLst>
    <p:handoutMasterId r:id="rId4"/>
  </p:handoutMasterIdLst>
  <p:sldIdLst>
    <p:sldId id="383" r:id="rId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68898" autoAdjust="0"/>
  </p:normalViewPr>
  <p:slideViewPr>
    <p:cSldViewPr>
      <p:cViewPr varScale="1">
        <p:scale>
          <a:sx n="89" d="100"/>
          <a:sy n="89" d="100"/>
        </p:scale>
        <p:origin x="25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Title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47120</TotalTime>
  <Words>191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Gloria Hallelujah</vt:lpstr>
      <vt:lpstr>Arial</vt:lpstr>
      <vt:lpstr>1_Default Design</vt:lpstr>
      <vt:lpstr>Title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347</cp:revision>
  <dcterms:created xsi:type="dcterms:W3CDTF">2014-08-18T03:27:50Z</dcterms:created>
  <dcterms:modified xsi:type="dcterms:W3CDTF">2020-05-06T05:24:53Z</dcterms:modified>
</cp:coreProperties>
</file>