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21" r:id="rId18"/>
    <p:sldId id="402" r:id="rId19"/>
    <p:sldId id="469" r:id="rId20"/>
    <p:sldId id="369" r:id="rId21"/>
    <p:sldId id="380" r:id="rId22"/>
    <p:sldId id="370" r:id="rId23"/>
    <p:sldId id="460" r:id="rId24"/>
    <p:sldId id="459" r:id="rId25"/>
    <p:sldId id="391" r:id="rId26"/>
    <p:sldId id="470" r:id="rId27"/>
    <p:sldId id="411" r:id="rId28"/>
    <p:sldId id="461" r:id="rId29"/>
    <p:sldId id="462" r:id="rId30"/>
    <p:sldId id="371" r:id="rId31"/>
    <p:sldId id="396" r:id="rId32"/>
    <p:sldId id="417" r:id="rId33"/>
    <p:sldId id="471" r:id="rId34"/>
    <p:sldId id="464" r:id="rId35"/>
    <p:sldId id="465" r:id="rId36"/>
    <p:sldId id="466" r:id="rId37"/>
    <p:sldId id="467"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2091" autoAdjust="0"/>
  </p:normalViewPr>
  <p:slideViewPr>
    <p:cSldViewPr>
      <p:cViewPr varScale="1">
        <p:scale>
          <a:sx n="94" d="100"/>
          <a:sy n="94" d="100"/>
        </p:scale>
        <p:origin x="1872" y="6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139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18</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20</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21</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22</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25</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27</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30</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31</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42"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919166"/>
            <a:ext cx="8568952" cy="3445938"/>
          </a:xfrm>
        </p:spPr>
        <p:txBody>
          <a:bodyPr>
            <a:normAutofit fontScale="55000" lnSpcReduction="20000"/>
          </a:bodyPr>
          <a:lstStyle/>
          <a:p>
            <a:r>
              <a:rPr lang="en-US" dirty="0"/>
              <a:t>Each UNIX user is assigned a unique user ID (root has ID 0). A user is also a member of a primary group, and possibly a number of other groups, each identified by a group ID. When a file is created, its owner is user ID of its creator, and its group ID is its creator’s primary group, but they can be changed later. </a:t>
            </a:r>
          </a:p>
          <a:p>
            <a:pPr lvl="1"/>
            <a:r>
              <a:rPr lang="en-US" dirty="0"/>
              <a:t>e.g., Command “</a:t>
            </a:r>
            <a:r>
              <a:rPr lang="en-US" dirty="0" err="1"/>
              <a:t>chown</a:t>
            </a:r>
            <a:r>
              <a:rPr lang="en-US" dirty="0"/>
              <a:t> root passwd” sets owner of file “passwd” to root.</a:t>
            </a:r>
          </a:p>
          <a:p>
            <a:r>
              <a:rPr lang="en-US" dirty="0"/>
              <a:t>12 permission bits; 9 bits specify read, write, and execute permission for user (owner), group, and all other users</a:t>
            </a:r>
          </a:p>
          <a:p>
            <a:pPr lvl="1"/>
            <a:r>
              <a:rPr lang="en-US" dirty="0"/>
              <a:t>e.g., Command “</a:t>
            </a:r>
            <a:r>
              <a:rPr lang="en-US" dirty="0" err="1"/>
              <a:t>chmod</a:t>
            </a:r>
            <a:r>
              <a:rPr lang="en-US" dirty="0"/>
              <a:t> 640 file1” sets the permissions to be readable and writable by owner, readable by group. (Decimal number 640 is 110 100 000 in binary)</a:t>
            </a:r>
          </a:p>
          <a:p>
            <a:r>
              <a:rPr lang="en-US" dirty="0"/>
              <a:t>The other 3 bits are Set-UID, Set-GID (used in Lab1) and Sticky bit (used in Lab2)</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2050" name="Picture 2" descr="Image">
            <a:extLst>
              <a:ext uri="{FF2B5EF4-FFF2-40B4-BE49-F238E27FC236}">
                <a16:creationId xmlns:a16="http://schemas.microsoft.com/office/drawing/2014/main" id="{9401F122-D4F5-471A-9ADC-A3353E00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52096"/>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30</a:t>
            </a:fld>
            <a:endParaRPr lang="en-US" altLang="zh-CN" dirty="0"/>
          </a:p>
        </p:txBody>
      </p:sp>
    </p:spTree>
  </p:cSld>
  <p:clrMapOvr>
    <a:masterClrMapping/>
  </p:clrMapOvr>
  <p:transition spd="med">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48056</TotalTime>
  <Words>10211</Words>
  <Application>Microsoft Office PowerPoint</Application>
  <PresentationFormat>On-screen Show (4:3)</PresentationFormat>
  <Paragraphs>863</Paragraphs>
  <Slides>37</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432</cp:revision>
  <dcterms:created xsi:type="dcterms:W3CDTF">2014-08-18T03:27:50Z</dcterms:created>
  <dcterms:modified xsi:type="dcterms:W3CDTF">2020-04-28T08:27:07Z</dcterms:modified>
</cp:coreProperties>
</file>