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0.2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  <p:custDataLst>
    <p:tags r:id="rId11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 idx="2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 idx="3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 idx="4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 idx="1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 idx="3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 idx="1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 idx="3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 idx="3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 idx="2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 idx="3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 idx="4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 idx="3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 idx="3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 idx="2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 idx="3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slideLayout" Target="../slideLayouts/slideLayout22.xml" /><Relationship Id="rId11" Type="http://schemas.openxmlformats.org/officeDocument/2006/relationships/slideLayout" Target="../slideLayouts/slideLayout23.xml" /><Relationship Id="rId12" Type="http://schemas.openxmlformats.org/officeDocument/2006/relationships/slideLayout" Target="../slideLayouts/slideLayout24.xml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3" Type="http://schemas.openxmlformats.org/officeDocument/2006/relationships/slideLayout" Target="../slideLayouts/slideLayout15.xml" /><Relationship Id="rId4" Type="http://schemas.openxmlformats.org/officeDocument/2006/relationships/slideLayout" Target="../slideLayouts/slideLayout16.xml" /><Relationship Id="rId5" Type="http://schemas.openxmlformats.org/officeDocument/2006/relationships/slideLayout" Target="../slideLayouts/slideLayout17.xml" /><Relationship Id="rId6" Type="http://schemas.openxmlformats.org/officeDocument/2006/relationships/slideLayout" Target="../slideLayouts/slideLayout18.xml" /><Relationship Id="rId7" Type="http://schemas.openxmlformats.org/officeDocument/2006/relationships/slideLayout" Target="../slideLayouts/slideLayout19.xml" /><Relationship Id="rId8" Type="http://schemas.openxmlformats.org/officeDocument/2006/relationships/slideLayout" Target="../slideLayouts/slideLayout20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  <a:endParaRPr lang="en-IN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  <a:endParaRPr lang="en-IN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  <a:endParaRPr lang="en-IN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  <a:endParaRPr lang="en-IN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  <a:endParaRPr lang="en-IN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  <a:endParaRPr lang="en-IN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  <a:endParaRPr lang="en-IN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 idx="1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  <a:endParaRPr lang="en-IN" sz="1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  <a:endParaRPr lang="en-IN" sz="1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  <a:endParaRPr lang="en-IN" sz="18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  <a:endParaRPr lang="en-IN" sz="18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  <a:endParaRPr lang="en-IN" sz="18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  <a:endParaRPr lang="en-IN" sz="18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  <a:endParaRPr lang="en-IN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iming/>
  <p:txStyles>
    <p:titleStyle/>
    <p:bodyStyle/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latin typeface="Arial"/>
              </a:rPr>
              <a:t>String / Number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latin typeface="Arial"/>
              </a:rPr>
              <a:t>Number : </a:t>
            </a:r>
            <a:r>
              <a:rPr lang="en-IN" sz="3200" b="0" strike="noStrike" spc="-1">
                <a:latin typeface="Arial"/>
              </a:rPr>
              <a:t>10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>
                <a:latin typeface="Arial"/>
              </a:rPr>
              <a:t>String : </a:t>
            </a:r>
            <a:r>
              <a:rPr lang="en-IN" sz="3200" b="0" strike="noStrike" spc="-1">
                <a:latin typeface="Arial"/>
              </a:rPr>
              <a:t>こんにちは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latin typeface="Arial"/>
              </a:rPr>
              <a:t>Date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Date : </a:t>
            </a:r>
            <a:r>
              <a:rPr lang="en-IN" sz="3200" b="0" strike="noStrike" spc="-1">
                <a:latin typeface="Arial"/>
              </a:rPr>
              <a:t>2011/Oct/05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latin typeface="Arial"/>
              </a:rPr>
              <a:t>Array of numbers 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IN" sz="2800" b="0" strike="noStrike" spc="-1">
                <a:latin typeface="Arial"/>
              </a:rPr>
              <a:t>1</a:t>
            </a:r>
            <a:endParaRPr lang="en-IN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IN" sz="2800" b="0" strike="noStrike" spc="-1">
                <a:latin typeface="Arial"/>
              </a:rPr>
              <a:t>2</a:t>
            </a:r>
            <a:endParaRPr lang="en-IN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IN" sz="2800" b="0" strike="noStrike" spc="-1">
                <a:latin typeface="Arial"/>
              </a:rPr>
              <a:t>3</a:t>
            </a:r>
            <a:endParaRPr lang="en-IN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IN" sz="2800" b="0" strike="noStrike" spc="-1">
                <a:latin typeface="Arial"/>
              </a:rPr>
              <a:t>4</a:t>
            </a:r>
            <a:endParaRPr lang="en-IN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IN" sz="2800" b="0" strike="noStrike" spc="-1">
                <a:latin typeface="Arial"/>
              </a:rPr>
              <a:t>5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Array of words 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32000" y="1296000"/>
            <a:ext cx="9432000" cy="114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IN" sz="2800" b="0" strike="noStrike" spc="-1">
                <a:latin typeface="Arial"/>
                <a:ea typeface="Noto Sans CJK SC"/>
              </a:rPr>
              <a:t>	</a:t>
            </a:r>
            <a:r>
              <a:rPr lang="en-IN" sz="2800" b="0" strike="noStrike" spc="-1">
                <a:latin typeface="Arial"/>
                <a:ea typeface="Noto Sans CJK SC"/>
              </a:rPr>
              <a:t>x</a:t>
            </a:r>
            <a:r>
              <a:rPr lang="en-IN" sz="3200" b="0" strike="noStrike" spc="-1">
                <a:latin typeface="Arial"/>
              </a:rPr>
              <a:t>	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IN" sz="2800" b="0" strike="noStrike" spc="-1">
                <a:latin typeface="Arial"/>
                <a:ea typeface="Noto Sans CJK SC"/>
              </a:rPr>
              <a:t>	</a:t>
            </a:r>
            <a:r>
              <a:rPr lang="en-IN" sz="2800" b="0" strike="noStrike" spc="-1">
                <a:latin typeface="Arial"/>
                <a:ea typeface="Noto Sans CJK SC"/>
              </a:rPr>
              <a:t>xy</a:t>
            </a:r>
            <a:r>
              <a:rPr lang="en-IN" sz="3200" b="0" strike="noStrike" spc="-1">
                <a:latin typeface="Arial"/>
              </a:rPr>
              <a:t>	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lang="en-IN" sz="2800" b="0" strike="noStrike" spc="-1">
                <a:latin typeface="Arial"/>
                <a:ea typeface="Noto Sans CJK SC"/>
              </a:rPr>
              <a:t>	</a:t>
            </a:r>
            <a:r>
              <a:rPr lang="en-IN" sz="2800" b="0" strike="noStrike" spc="-1">
                <a:latin typeface="Arial"/>
                <a:ea typeface="Noto Sans CJK SC"/>
              </a:rPr>
              <a:t>yz</a:t>
            </a:r>
            <a:r>
              <a:rPr lang="en-IN" sz="3200" b="0" strike="noStrike" spc="-1">
                <a:latin typeface="Arial"/>
              </a:rPr>
              <a:t>	</a:t>
            </a:r>
            <a:endParaRPr lang="en-IN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Arial"/>
                <a:ea typeface="Noto Sans CJK SC"/>
              </a:rPr>
              <a:t>	</a:t>
            </a:r>
            <a:r>
              <a:rPr lang="en-IN" sz="2800" b="0" strike="noStrike" spc="-1">
                <a:latin typeface="Arial"/>
                <a:ea typeface="Noto Sans CJK SC"/>
              </a:rPr>
              <a:t>z</a:t>
            </a:r>
            <a:r>
              <a:rPr lang="en-IN" sz="3200" b="0" strike="noStrike" spc="-1">
                <a:latin typeface="Arial"/>
              </a:rPr>
              <a:t>	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Array of objects </a:t>
            </a:r>
            <a:endParaRPr lang="en-IN" sz="4400" b="0" strike="noStrike" spc="-1">
              <a:latin typeface="Arial"/>
            </a:endParaRPr>
          </a:p>
        </p:txBody>
      </p:sp>
      <p:graphicFrame>
        <p:nvGraphicFramePr>
          <p:cNvPr id="85" name="Table 2"/>
          <p:cNvGraphicFramePr>
            <a:graphicFrameLocks noGrp="1"/>
          </p:cNvGraphicFramePr>
          <p:nvPr/>
        </p:nvGraphicFramePr>
        <p:xfrm>
          <a:off x="504000" y="1326600"/>
          <a:ext cx="9071280" cy="4867920"/>
        </p:xfrm>
        <a:graphic>
          <a:graphicData uri="http://schemas.openxmlformats.org/drawingml/2006/table">
            <a:tbl>
              <a:tblPr/>
              <a:tblGrid>
                <a:gridCol w="4535640"/>
                <a:gridCol w="4535640"/>
              </a:tblGrid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Value in number</a:t>
                      </a:r>
                      <a:endParaRPr lang="en-IN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Value in String</a:t>
                      </a:r>
                      <a:endParaRPr lang="en-IN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12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xy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15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y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1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yz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632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600" b="0" strike="noStrike" spc="-1">
                          <a:latin typeface="Arial"/>
                        </a:rPr>
                        <a:t> </a:t>
                      </a:r>
                      <a:r>
                        <a:rPr lang="en-IN" sz="1600" b="0" strike="noStrike" spc="-1">
                          <a:latin typeface="Arial"/>
                        </a:rPr>
                        <a:t>20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 b="0" strike="noStrike" spc="-1">
                          <a:latin typeface="Arial"/>
                        </a:rPr>
                        <a:t>z</a:t>
                      </a:r>
                      <a:endParaRPr lang="en-IN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sp>
        <p:nvSpPr>
          <p:cNvPr id="86" name="TextShape 3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Nested Array of Objects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graphicFrame>
        <p:nvGraphicFramePr>
          <p:cNvPr id="89" name="Table 3"/>
          <p:cNvGraphicFramePr>
            <a:graphicFrameLocks noGrp="1"/>
          </p:cNvGraphicFramePr>
          <p:nvPr/>
        </p:nvGraphicFramePr>
        <p:xfrm>
          <a:off x="720000" y="1440000"/>
          <a:ext cx="8639280" cy="2520000"/>
        </p:xfrm>
        <a:graphic>
          <a:graphicData uri="http://schemas.openxmlformats.org/drawingml/2006/table">
            <a:tbl>
              <a:tblPr/>
              <a:tblGrid>
                <a:gridCol w="2878560"/>
                <a:gridCol w="2878560"/>
                <a:gridCol w="2882160"/>
              </a:tblGrid>
              <a:tr h="50400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Value Number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Value String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Nested Values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400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 </a:t>
                      </a:r>
                      <a:r>
                        <a:rPr lang="en-IN" sz="1800" b="0" strike="noStrike" spc="-1">
                          <a:latin typeface="Arial"/>
                        </a:rPr>
                        <a:t>12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xy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/>
                        <a:buChar char=""/>
                      </a:pPr>
                      <a:r>
                        <a:rPr lang="en-IN" sz="1800" b="0" strike="noStrike" spc="-1">
                          <a:latin typeface="Arial"/>
                        </a:rPr>
                        <a:t> </a:t>
                      </a:r>
                      <a:r>
                        <a:rPr lang="en-IN" sz="1800" b="0" strike="noStrike" spc="-1">
                          <a:latin typeface="Arial"/>
                        </a:rPr>
                        <a:t>1</a:t>
                      </a:r>
                      <a:r>
                        <a:rPr lang="en-IN" sz="1800" b="0" strike="noStrike" spc="-1">
                          <a:latin typeface="Arial"/>
                        </a:rPr>
                        <a:t>:</a:t>
                      </a:r>
                      <a:r>
                        <a:rPr lang="en-IN" sz="1800" b="0" strike="noStrike" spc="-1">
                          <a:latin typeface="Arial"/>
                        </a:rPr>
                        <a:t>some-x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400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 </a:t>
                      </a:r>
                      <a:r>
                        <a:rPr lang="en-IN" sz="1800" b="0" strike="noStrike" spc="-1">
                          <a:latin typeface="Arial"/>
                        </a:rPr>
                        <a:t>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/>
                        <a:buChar char=""/>
                      </a:pPr>
                      <a:r>
                        <a:rPr lang="en-IN" sz="1800" b="0" strike="noStrike" spc="-1">
                          <a:latin typeface="Arial"/>
                        </a:rPr>
                        <a:t> </a:t>
                      </a:r>
                      <a:r>
                        <a:rPr lang="en-IN" sz="1800" b="0" strike="noStrike" spc="-1">
                          <a:latin typeface="Arial"/>
                        </a:rPr>
                        <a:t>2</a:t>
                      </a:r>
                      <a:r>
                        <a:rPr lang="en-IN" sz="1800" b="0" strike="noStrike" spc="-1">
                          <a:latin typeface="Arial"/>
                        </a:rPr>
                        <a:t>:</a:t>
                      </a:r>
                      <a:r>
                        <a:rPr lang="en-IN" sz="1800" b="0" strike="noStrike" spc="-1">
                          <a:latin typeface="Arial"/>
                        </a:rPr>
                        <a:t>some-x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400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 </a:t>
                      </a:r>
                      <a:r>
                        <a:rPr lang="en-IN" sz="1800" b="0" strike="noStrike" spc="-1">
                          <a:latin typeface="Arial"/>
                        </a:rPr>
                        <a:t>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yz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/>
                        <a:buChar char=""/>
                      </a:pPr>
                      <a:r>
                        <a:rPr lang="en-IN" sz="1800" b="0" strike="noStrike" spc="-1">
                          <a:latin typeface="Arial"/>
                        </a:rPr>
                        <a:t> </a:t>
                      </a:r>
                      <a:r>
                        <a:rPr lang="en-IN" sz="1800" b="0" strike="noStrike" spc="-1">
                          <a:latin typeface="Arial"/>
                        </a:rPr>
                        <a:t>:</a:t>
                      </a:r>
                      <a:r>
                        <a:rPr lang="en-IN" sz="1800" b="0" strike="noStrike" spc="-1">
                          <a:latin typeface="Arial"/>
                        </a:rPr>
                        <a:t>some-x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4000"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 </a:t>
                      </a:r>
                      <a:r>
                        <a:rPr lang="en-IN" sz="1800" b="0" strike="noStrike" spc="-1">
                          <a:latin typeface="Arial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r>
                        <a:rPr lang="en-IN" sz="1800" b="0" strike="noStrike" spc="-1">
                          <a:latin typeface="Arial"/>
                        </a:rPr>
                        <a:t>z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wrap="square" lIns="90000" tIns="46800" rIns="90000" bIns="46800">
                      <a:noAutofit/>
                    </a:bodyPr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/>
                        <a:buChar char=""/>
                      </a:pPr>
                      <a:r>
                        <a:rPr lang="en-IN" sz="1800" b="0" strike="noStrike" spc="-1">
                          <a:latin typeface="Arial"/>
                        </a:rPr>
                        <a:t> </a:t>
                      </a:r>
                      <a:r>
                        <a:rPr lang="en-IN" sz="1800" b="0" strike="noStrike" spc="-1">
                          <a:latin typeface="Arial"/>
                        </a:rPr>
                        <a:t>:</a:t>
                      </a:r>
                      <a:r>
                        <a:rPr lang="en-IN" sz="1800" b="0" strike="noStrike" spc="-1">
                          <a:latin typeface="Arial"/>
                        </a:rPr>
                        <a:t>some-x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Conditional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200" b="0" strike="noStrike" spc="-1">
                <a:latin typeface="Arial"/>
              </a:rPr>
              <a:t>Value is null </a:t>
            </a:r>
            <a:endParaRPr lang="en-IN" sz="3200" b="0" strike="noStrike" spc="-1">
              <a:latin typeface="Arial"/>
            </a:endParaRPr>
          </a:p>
          <a:p>
            <a:pPr algn="ctr"/>
            <a:endParaRPr lang="en-IN" sz="3200" b="0" strike="noStrike" spc="-1">
              <a:latin typeface="Arial"/>
            </a:endParaRPr>
          </a:p>
          <a:p>
            <a:pPr algn="ctr"/>
            <a:r>
              <a:rPr lang="en-IN" sz="3200" b="0" strike="noStrike" spc="-1">
                <a:latin typeface="Arial"/>
              </a:rPr>
              <a:t>Number is 10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Boolean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200" b="0" strike="noStrike" spc="-1">
                <a:latin typeface="Arial"/>
              </a:rPr>
              <a:t>true</a:t>
            </a:r>
            <a:endParaRPr lang="en-IN" sz="3200" b="0" strike="noStrike" spc="-1">
              <a:latin typeface="Arial"/>
            </a:endParaRPr>
          </a:p>
          <a:p>
            <a:pPr algn="ctr"/>
            <a:r>
              <a:rPr lang="en-IN" sz="3200" b="0" strike="noStrike" spc="-1">
                <a:latin typeface="Arial"/>
              </a:rPr>
              <a:t>Active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5.15.0.131"/>
  <p:tag name="AS_RELEASE_DATE" val="2020.02.29"/>
  <p:tag name="AS_TITLE" val="Aspose.Slides for Java"/>
  <p:tag name="AS_VERSION" val="20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aragraphs>24</Paragraphs>
  <Slides>8</Slides>
  <Notes>0</Notes>
  <TotalTime>34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5">
      <vt:lpstr>Arial</vt:lpstr>
      <vt:lpstr>DejaVu Sans</vt:lpstr>
      <vt:lpstr>Wingdings</vt:lpstr>
      <vt:lpstr>Symbol</vt:lpstr>
      <vt:lpstr>Noto Sans CJK SC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24</cp:revision>
  <dcterms:created xsi:type="dcterms:W3CDTF">2025-02-10T13:27:06Z</dcterms:created>
  <dcterms:modified xsi:type="dcterms:W3CDTF">2025-02-10T10:25:58Z</dcterms:modified>
</cp:coreProperties>
</file>