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String / Number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200" spc="-1" strike="noStrike">
                <a:latin typeface="Arial"/>
              </a:rPr>
              <a:t>Number : &lt;&lt;[node.number]&gt;&gt;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latin typeface="Arial"/>
              </a:rPr>
              <a:t>String : &lt;&lt;[node.word]&gt;&gt;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Date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Date : &lt;&lt;[node.date]:”yyyy/MMM/dd”&gt;&gt;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Array of numbers 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&lt;&lt;foreach [ in node.arrayNumber]&gt;&gt;</a:t>
            </a:r>
            <a:r>
              <a:rPr b="0" lang="en-IN" sz="2800" spc="-1" strike="noStrike">
                <a:latin typeface="Arial"/>
              </a:rPr>
              <a:t>&lt;&lt;[arrayNumber_Text]&gt;&gt;</a:t>
            </a:r>
            <a:endParaRPr b="0" lang="en-IN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&lt;&lt;/foreach&gt;&gt;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28800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Array of words 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32000" y="1296000"/>
            <a:ext cx="9432000" cy="11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&lt;&lt;foreach [ in node.arrayWords]&gt;&gt;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Arial"/>
                <a:ea typeface="Noto Sans CJK SC"/>
              </a:rPr>
              <a:t>	</a:t>
            </a:r>
            <a:r>
              <a:rPr b="0" lang="en-IN" sz="2800" spc="-1" strike="noStrike">
                <a:latin typeface="Arial"/>
                <a:ea typeface="Noto Sans CJK SC"/>
              </a:rPr>
              <a:t>&lt;&lt;[</a:t>
            </a:r>
            <a:r>
              <a:rPr b="0" lang="en-IN" sz="3200" spc="-1" strike="noStrike">
                <a:latin typeface="Arial"/>
              </a:rPr>
              <a:t>arrayWords</a:t>
            </a:r>
            <a:r>
              <a:rPr b="0" lang="en-IN" sz="2800" spc="-1" strike="noStrike">
                <a:latin typeface="Arial"/>
              </a:rPr>
              <a:t>_Text]&gt;&gt;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&lt;&lt;/foreach&gt;&gt;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Array of objects </a:t>
            </a:r>
            <a:endParaRPr b="0" lang="en-IN" sz="4400" spc="-1" strike="noStrike">
              <a:latin typeface="Arial"/>
            </a:endParaRPr>
          </a:p>
        </p:txBody>
      </p:sp>
      <p:graphicFrame>
        <p:nvGraphicFramePr>
          <p:cNvPr id="85" name="Table 2"/>
          <p:cNvGraphicFramePr/>
          <p:nvPr/>
        </p:nvGraphicFramePr>
        <p:xfrm>
          <a:off x="504000" y="1326600"/>
          <a:ext cx="9070920" cy="692280"/>
        </p:xfrm>
        <a:graphic>
          <a:graphicData uri="http://schemas.openxmlformats.org/drawingml/2006/table">
            <a:tbl>
              <a:tblPr/>
              <a:tblGrid>
                <a:gridCol w="4535640"/>
                <a:gridCol w="4535640"/>
              </a:tblGrid>
              <a:tr h="3463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Value in number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Value in String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3463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600" spc="-1" strike="noStrike">
                          <a:latin typeface="Arial"/>
                        </a:rPr>
                        <a:t>&lt;&lt;foreach [ in node.</a:t>
                      </a: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JetBrains Mono"/>
                        </a:rPr>
                        <a:t>arrayOfObjects</a:t>
                      </a:r>
                      <a:r>
                        <a:rPr b="0" lang="en-IN" sz="1600" spc="-1" strike="noStrike">
                          <a:latin typeface="Arial"/>
                        </a:rPr>
                        <a:t>]&gt;&gt; &lt;&lt;[valNumber]&gt;&gt;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latin typeface="Arial"/>
                        </a:rPr>
                        <a:t>&lt;&lt;[valString]&gt;&gt;&lt;&lt;/foreach&gt;&gt;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  <p:sp>
        <p:nvSpPr>
          <p:cNvPr id="86" name="TextShape 3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Nested Array of Objects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  <p:graphicFrame>
        <p:nvGraphicFramePr>
          <p:cNvPr id="89" name="Table 3"/>
          <p:cNvGraphicFramePr/>
          <p:nvPr/>
        </p:nvGraphicFramePr>
        <p:xfrm>
          <a:off x="720000" y="1440000"/>
          <a:ext cx="8638920" cy="1008000"/>
        </p:xfrm>
        <a:graphic>
          <a:graphicData uri="http://schemas.openxmlformats.org/drawingml/2006/table">
            <a:tbl>
              <a:tblPr/>
              <a:tblGrid>
                <a:gridCol w="2878560"/>
                <a:gridCol w="2878560"/>
                <a:gridCol w="2882160"/>
              </a:tblGrid>
              <a:tr h="504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Value Number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Value String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Nested Values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04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&lt;&lt;foreach [ in node.nestedArray ]&gt;&gt; &lt;&lt;[valNumber]&gt;&gt;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&lt;&lt;[valString]&gt;&gt;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IN" sz="1800" spc="-1" strike="noStrike">
                          <a:latin typeface="Arial"/>
                        </a:rPr>
                        <a:t>&lt;&lt;foreach [item in nestArr] &gt;&gt; &lt;&lt;[item?.val]&gt;&gt;:&lt;&lt;[item.some]&gt;&gt;&lt;&lt;/foreach&gt;&gt;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&lt;&lt;/foreach&gt;&gt;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Conditional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3200" spc="-1" strike="noStrike">
                <a:latin typeface="Arial"/>
              </a:rPr>
              <a:t>&lt;&lt;if [node.nullValue == null || node.nullValue==””]&gt;&gt;Value is null &lt;&lt;else&gt;&gt;Value is not null &lt;&lt;/if&gt;&gt;</a:t>
            </a:r>
            <a:endParaRPr b="0" lang="en-IN" sz="3200" spc="-1" strike="noStrike">
              <a:latin typeface="Arial"/>
            </a:endParaRPr>
          </a:p>
          <a:p>
            <a:pPr algn="ctr"/>
            <a:endParaRPr b="0" lang="en-IN" sz="3200" spc="-1" strike="noStrike">
              <a:latin typeface="Arial"/>
            </a:endParaRPr>
          </a:p>
          <a:p>
            <a:pPr algn="ctr"/>
            <a:r>
              <a:rPr b="0" lang="en-IN" sz="3200" spc="-1" strike="noStrike">
                <a:latin typeface="Arial"/>
              </a:rPr>
              <a:t>&lt;&lt;if [node.number == 10]&gt;&gt;Number is 10&lt;&lt;/if&gt;&gt;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Boolean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3200" spc="-1" strike="noStrike">
                <a:latin typeface="Arial"/>
              </a:rPr>
              <a:t>&lt;&lt;[node.active]&gt;&gt;</a:t>
            </a:r>
            <a:endParaRPr b="0" lang="en-IN" sz="3200" spc="-1" strike="noStrike">
              <a:latin typeface="Arial"/>
            </a:endParaRPr>
          </a:p>
          <a:p>
            <a:pPr algn="ctr"/>
            <a:r>
              <a:rPr b="0" lang="en-IN" sz="3200" spc="-1" strike="noStrike">
                <a:latin typeface="Arial"/>
              </a:rPr>
              <a:t>&lt;&lt;if [node.active == true]&gt;&gt;Active&lt;&lt;else&gt;&gt;Not Active&lt;&lt;/if&gt;&gt;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2025-02-10T13:27:06Z</dcterms:created>
  <dc:creator/>
  <dc:description/>
  <dc:language>en-IN</dc:language>
  <cp:lastModifiedBy/>
  <dcterms:modified xsi:type="dcterms:W3CDTF">2025-02-10T16:17:59Z</dcterms:modified>
  <cp:revision>25</cp:revision>
  <dc:subject/>
  <dc:title/>
</cp:coreProperties>
</file>